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8" r:id="rId3"/>
    <p:sldId id="316" r:id="rId4"/>
    <p:sldId id="313" r:id="rId5"/>
    <p:sldId id="314" r:id="rId6"/>
    <p:sldId id="317" r:id="rId7"/>
    <p:sldId id="31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CO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394" y="6007623"/>
            <a:ext cx="3308748" cy="71583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5324482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5639" y="236656"/>
            <a:ext cx="11541239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3692" b="1" i="0" cap="all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25639" y="1610212"/>
            <a:ext cx="11541239" cy="750093"/>
          </a:xfrm>
        </p:spPr>
        <p:txBody>
          <a:bodyPr anchor="t" anchorCtr="0"/>
          <a:lstStyle>
            <a:lvl1pPr marL="0" indent="0">
              <a:buNone/>
              <a:defRPr sz="2308" b="0" i="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527517" indent="0">
              <a:buNone/>
              <a:defRPr sz="2077">
                <a:solidFill>
                  <a:schemeClr val="tx1">
                    <a:tint val="75000"/>
                  </a:schemeClr>
                </a:solidFill>
              </a:defRPr>
            </a:lvl2pPr>
            <a:lvl3pPr marL="1055035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3pPr>
            <a:lvl4pPr marL="1582552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4pPr>
            <a:lvl5pPr marL="2110069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5pPr>
            <a:lvl6pPr marL="2637587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6pPr>
            <a:lvl7pPr marL="3165104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7pPr>
            <a:lvl8pPr marL="3692622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8pPr>
            <a:lvl9pPr marL="4220139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361102"/>
            <a:ext cx="12192000" cy="29633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4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09974" y="170297"/>
            <a:ext cx="11772053" cy="6517407"/>
          </a:xfrm>
          <a:prstGeom prst="rect">
            <a:avLst/>
          </a:prstGeom>
          <a:solidFill>
            <a:srgbClr val="1290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08430" y="2221445"/>
            <a:ext cx="10586065" cy="2207356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5077" b="1" i="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 BIG QUOTE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8567" y="4680074"/>
            <a:ext cx="10585451" cy="670413"/>
          </a:xfrm>
        </p:spPr>
        <p:txBody>
          <a:bodyPr anchor="ctr" anchorCtr="0"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071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09974" y="170297"/>
            <a:ext cx="11772053" cy="6517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08430" y="2221445"/>
            <a:ext cx="10586065" cy="2207356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5077" b="1" i="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 BIG QUOTE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8567" y="4680074"/>
            <a:ext cx="10585451" cy="670413"/>
          </a:xfrm>
        </p:spPr>
        <p:txBody>
          <a:bodyPr anchor="ctr" anchorCtr="0"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016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09974" y="170297"/>
            <a:ext cx="11772053" cy="651740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08430" y="2221445"/>
            <a:ext cx="10586065" cy="2207356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5077" b="1" i="0" cap="all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 BIG QUOTE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8567" y="4680074"/>
            <a:ext cx="10585451" cy="670413"/>
          </a:xfrm>
        </p:spPr>
        <p:txBody>
          <a:bodyPr anchor="ctr" anchorCtr="0"/>
          <a:lstStyle>
            <a:lvl1pPr marL="0" indent="0">
              <a:buNone/>
              <a:defRPr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50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325967" y="1770185"/>
            <a:ext cx="11540911" cy="4302369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872199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325967" y="2220378"/>
            <a:ext cx="11540911" cy="3716998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25637" y="1580617"/>
            <a:ext cx="11541240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1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03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325638" y="1770185"/>
            <a:ext cx="5562225" cy="4302369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6219772" y="1770185"/>
            <a:ext cx="5646776" cy="4302369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844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25637" y="1746495"/>
            <a:ext cx="5562555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0101" y="1746495"/>
            <a:ext cx="5646776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8"/>
          <p:cNvSpPr>
            <a:spLocks noGrp="1"/>
          </p:cNvSpPr>
          <p:nvPr>
            <p:ph sz="quarter" idx="11"/>
          </p:nvPr>
        </p:nvSpPr>
        <p:spPr>
          <a:xfrm>
            <a:off x="325968" y="2386256"/>
            <a:ext cx="5562225" cy="3711845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6220101" y="2386256"/>
            <a:ext cx="5646776" cy="3711845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solidFill>
                  <a:srgbClr val="595959"/>
                </a:solidFill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solidFill>
                  <a:srgbClr val="595959"/>
                </a:solidFill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solidFill>
                  <a:srgbClr val="595959"/>
                </a:solidFill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864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6220101" y="1770185"/>
            <a:ext cx="5646776" cy="4302369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25966" y="1770185"/>
            <a:ext cx="5562225" cy="4302369"/>
          </a:xfrm>
        </p:spPr>
        <p:txBody>
          <a:bodyPr/>
          <a:lstStyle>
            <a:lvl1pPr>
              <a:defRPr sz="1615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101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0101" y="1770185"/>
            <a:ext cx="5646776" cy="5861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6220101" y="2497016"/>
            <a:ext cx="5646776" cy="3575538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25966" y="1770185"/>
            <a:ext cx="5562225" cy="4302369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107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25639" y="1770185"/>
            <a:ext cx="5646776" cy="4302369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20102" y="1770185"/>
            <a:ext cx="5562225" cy="4302369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64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2675810" y="2763086"/>
            <a:ext cx="184731" cy="411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77" dirty="0"/>
          </a:p>
        </p:txBody>
      </p:sp>
      <p:pic>
        <p:nvPicPr>
          <p:cNvPr id="9" name="Picture 8" descr="ASCO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394" y="6007623"/>
            <a:ext cx="3308748" cy="715835"/>
          </a:xfrm>
          <a:prstGeom prst="rect">
            <a:avLst/>
          </a:prstGeom>
        </p:spPr>
      </p:pic>
      <p:pic>
        <p:nvPicPr>
          <p:cNvPr id="10" name="Picture 9" descr="shutterstock_219235912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60304"/>
            <a:ext cx="12192000" cy="296417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324482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5639" y="236656"/>
            <a:ext cx="11541239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3692" b="1" i="0" cap="all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25639" y="1610212"/>
            <a:ext cx="11541239" cy="750093"/>
          </a:xfrm>
        </p:spPr>
        <p:txBody>
          <a:bodyPr anchor="t" anchorCtr="0"/>
          <a:lstStyle>
            <a:lvl1pPr marL="0" indent="0">
              <a:buNone/>
              <a:defRPr sz="2308" b="0" i="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527517" indent="0">
              <a:buNone/>
              <a:defRPr sz="2077">
                <a:solidFill>
                  <a:schemeClr val="tx1">
                    <a:tint val="75000"/>
                  </a:schemeClr>
                </a:solidFill>
              </a:defRPr>
            </a:lvl2pPr>
            <a:lvl3pPr marL="1055035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3pPr>
            <a:lvl4pPr marL="1582552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4pPr>
            <a:lvl5pPr marL="2110069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5pPr>
            <a:lvl6pPr marL="2637587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6pPr>
            <a:lvl7pPr marL="3165104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7pPr>
            <a:lvl8pPr marL="3692622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8pPr>
            <a:lvl9pPr marL="4220139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PPTmockImageA.pdf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24"/>
          <a:stretch/>
        </p:blipFill>
        <p:spPr>
          <a:xfrm>
            <a:off x="0" y="2360304"/>
            <a:ext cx="12192000" cy="29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41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5637" y="1770185"/>
            <a:ext cx="5646776" cy="5861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25637" y="2497016"/>
            <a:ext cx="5646776" cy="3575538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15493" y="1770185"/>
            <a:ext cx="5562225" cy="4302369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959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25639" y="1770185"/>
            <a:ext cx="3596311" cy="4302369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8249917" y="1770185"/>
            <a:ext cx="3616960" cy="4302369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4277453" y="1770185"/>
            <a:ext cx="3616960" cy="4302369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283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249917" y="1770185"/>
            <a:ext cx="3616960" cy="61081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277453" y="1770185"/>
            <a:ext cx="3616960" cy="61081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25639" y="1770185"/>
            <a:ext cx="3596311" cy="4302369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8249917" y="2579077"/>
            <a:ext cx="3616960" cy="3493477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4277453" y="2579077"/>
            <a:ext cx="3616960" cy="3493477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54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25639" y="1770184"/>
            <a:ext cx="3596311" cy="145366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325637" y="3376246"/>
            <a:ext cx="3616960" cy="2696308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287779" y="1770184"/>
            <a:ext cx="3596311" cy="145366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4287779" y="3376246"/>
            <a:ext cx="3616960" cy="2696308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249919" y="1770184"/>
            <a:ext cx="3596311" cy="145366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8249917" y="3376246"/>
            <a:ext cx="3616960" cy="2696308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933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25639" y="1770184"/>
            <a:ext cx="3596311" cy="145366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308429" y="1770184"/>
            <a:ext cx="3596311" cy="145366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8249919" y="1770184"/>
            <a:ext cx="3596311" cy="145366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25639" y="3307126"/>
            <a:ext cx="3616960" cy="51056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305151" y="3307126"/>
            <a:ext cx="3616960" cy="51056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8249919" y="3307126"/>
            <a:ext cx="3616960" cy="51056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325637" y="3903785"/>
            <a:ext cx="3616960" cy="2168769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4287779" y="3903785"/>
            <a:ext cx="3616960" cy="2168769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8249917" y="3903785"/>
            <a:ext cx="3616960" cy="2168769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87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4" name="Picture 3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25638" y="1770184"/>
            <a:ext cx="5625220" cy="145366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25638" y="3307126"/>
            <a:ext cx="5625220" cy="51056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325637" y="3903785"/>
            <a:ext cx="5625220" cy="2168769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241659" y="1770184"/>
            <a:ext cx="5625220" cy="145366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6241659" y="3307126"/>
            <a:ext cx="5625220" cy="51056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6241658" y="3903785"/>
            <a:ext cx="5625220" cy="2168769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31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4" name="Picture 3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25639" y="1770184"/>
            <a:ext cx="5625220" cy="203952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325637" y="3903785"/>
            <a:ext cx="5625220" cy="2168769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241659" y="1770184"/>
            <a:ext cx="5625220" cy="203952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6241658" y="3903785"/>
            <a:ext cx="5625220" cy="2168769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01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112000" y="1758462"/>
            <a:ext cx="4754877" cy="215704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112000" y="4079631"/>
            <a:ext cx="4754877" cy="215704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8"/>
          </p:nvPr>
        </p:nvSpPr>
        <p:spPr>
          <a:xfrm>
            <a:off x="325805" y="1758462"/>
            <a:ext cx="6528808" cy="68373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325637" y="2637692"/>
            <a:ext cx="6528976" cy="3598985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251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5334683" y="1758462"/>
            <a:ext cx="6528808" cy="68373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5334515" y="2637692"/>
            <a:ext cx="6528976" cy="3598985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7087" y="1758462"/>
            <a:ext cx="4754877" cy="214144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327087" y="4095237"/>
            <a:ext cx="4754877" cy="214144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730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980952" y="1758461"/>
            <a:ext cx="8885925" cy="69605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980954" y="2454519"/>
            <a:ext cx="4294108" cy="3700096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5637" y="1758461"/>
            <a:ext cx="2397243" cy="439615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7572770" y="2454519"/>
            <a:ext cx="4294108" cy="3700096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76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CO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394" y="6007623"/>
            <a:ext cx="3308748" cy="71583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5324482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5639" y="236656"/>
            <a:ext cx="11541239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3692" b="1" i="0" cap="all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25639" y="1610212"/>
            <a:ext cx="11541239" cy="750093"/>
          </a:xfrm>
        </p:spPr>
        <p:txBody>
          <a:bodyPr anchor="t" anchorCtr="0"/>
          <a:lstStyle>
            <a:lvl1pPr marL="0" indent="0">
              <a:buNone/>
              <a:defRPr sz="2308" b="0" i="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527517" indent="0">
              <a:buNone/>
              <a:defRPr sz="2077">
                <a:solidFill>
                  <a:schemeClr val="tx1">
                    <a:tint val="75000"/>
                  </a:schemeClr>
                </a:solidFill>
              </a:defRPr>
            </a:lvl2pPr>
            <a:lvl3pPr marL="1055035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3pPr>
            <a:lvl4pPr marL="1582552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4pPr>
            <a:lvl5pPr marL="2110069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5pPr>
            <a:lvl6pPr marL="2637587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6pPr>
            <a:lvl7pPr marL="3165104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7pPr>
            <a:lvl8pPr marL="3692622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8pPr>
            <a:lvl9pPr marL="4220139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iStock_000000660034Small - Diopter.jpe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 b="33659"/>
          <a:stretch/>
        </p:blipFill>
        <p:spPr>
          <a:xfrm>
            <a:off x="0" y="2360304"/>
            <a:ext cx="12192000" cy="300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7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25638" y="1758461"/>
            <a:ext cx="8885925" cy="69605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470639" y="1758461"/>
            <a:ext cx="2397243" cy="439615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325639" y="2454519"/>
            <a:ext cx="4294108" cy="3700096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4917455" y="2454519"/>
            <a:ext cx="4294108" cy="3700096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709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8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8391410" y="2454520"/>
            <a:ext cx="3475469" cy="3700095"/>
          </a:xfrm>
        </p:spPr>
        <p:txBody>
          <a:bodyPr>
            <a:no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51240" y="1758461"/>
            <a:ext cx="7776761" cy="439615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8391410" y="1758461"/>
            <a:ext cx="3475469" cy="69605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288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090117" y="1758461"/>
            <a:ext cx="7776761" cy="439615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325639" y="2454520"/>
            <a:ext cx="3475469" cy="3700095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25639" y="1758461"/>
            <a:ext cx="3475469" cy="69605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794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3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922570" y="2316334"/>
            <a:ext cx="8944309" cy="1504823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5638" y="1758460"/>
            <a:ext cx="2397243" cy="206269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325637" y="3997003"/>
            <a:ext cx="2397243" cy="206269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922567" y="1767854"/>
            <a:ext cx="8944311" cy="42557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/>
          </p:nvPr>
        </p:nvSpPr>
        <p:spPr>
          <a:xfrm>
            <a:off x="2922570" y="4006397"/>
            <a:ext cx="8944311" cy="42557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2922572" y="4554876"/>
            <a:ext cx="8944309" cy="1504823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890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2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5967" y="1746495"/>
            <a:ext cx="11540911" cy="446673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036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5967" y="1758461"/>
            <a:ext cx="11540911" cy="362243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25637" y="5568218"/>
            <a:ext cx="1154124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728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35341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17" name="Picture 16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25968" y="1758461"/>
            <a:ext cx="5607473" cy="362243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25638" y="5494954"/>
            <a:ext cx="5607633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259405" y="1758461"/>
            <a:ext cx="5607473" cy="362243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59076" y="5494954"/>
            <a:ext cx="5607633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25639" y="1"/>
            <a:ext cx="11541239" cy="1035340"/>
          </a:xfrm>
          <a:ln>
            <a:noFill/>
          </a:ln>
        </p:spPr>
        <p:txBody>
          <a:bodyPr lIns="91440">
            <a:normAutofit/>
          </a:bodyPr>
          <a:lstStyle>
            <a:lvl1pPr algn="l">
              <a:defRPr sz="3231" b="1" i="0">
                <a:solidFill>
                  <a:srgbClr val="129045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5638" y="1033342"/>
            <a:ext cx="11541239" cy="54491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2pPr>
            <a:lvl3pPr marL="1055035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3pPr>
            <a:lvl4pPr marL="1582552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4pPr>
            <a:lvl5pPr marL="2110069" indent="0">
              <a:buNone/>
              <a:defRPr b="0" i="0">
                <a:solidFill>
                  <a:schemeClr val="accent6"/>
                </a:solidFill>
                <a:latin typeface="Gotham-Bold"/>
                <a:cs typeface="Gotham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692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25967" y="1571626"/>
            <a:ext cx="11540911" cy="4096329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39" y="274638"/>
            <a:ext cx="11541239" cy="1143000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3231" b="1" i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25639" y="5667955"/>
            <a:ext cx="11541239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6" name="Picture 5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309990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39" y="274638"/>
            <a:ext cx="11541239" cy="1143000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3231" b="1" i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25967" y="2125342"/>
            <a:ext cx="11540911" cy="354261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5640" y="1429284"/>
            <a:ext cx="11541240" cy="69605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rgbClr val="7F7F7F"/>
                </a:solidFill>
                <a:latin typeface="Verdana"/>
                <a:cs typeface="Verdana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25639" y="5667955"/>
            <a:ext cx="11541239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6" name="Picture 5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289208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39" y="274638"/>
            <a:ext cx="11541239" cy="1143000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3231" b="1" i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25967" y="1571625"/>
            <a:ext cx="11540911" cy="379244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5640" y="5523048"/>
            <a:ext cx="11541240" cy="69605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25639" y="4818790"/>
            <a:ext cx="11541239" cy="545277"/>
          </a:xfrm>
          <a:prstGeom prst="rect">
            <a:avLst/>
          </a:prstGeom>
          <a:solidFill>
            <a:srgbClr val="14468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6" name="Picture 5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114743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CO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394" y="6007623"/>
            <a:ext cx="3308748" cy="71583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5324482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5639" y="236656"/>
            <a:ext cx="11541239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3692" b="1" i="0" cap="all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25639" y="1610212"/>
            <a:ext cx="11541239" cy="750093"/>
          </a:xfrm>
        </p:spPr>
        <p:txBody>
          <a:bodyPr anchor="t" anchorCtr="0"/>
          <a:lstStyle>
            <a:lvl1pPr marL="0" indent="0">
              <a:buNone/>
              <a:defRPr sz="2308" b="0" i="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527517" indent="0">
              <a:buNone/>
              <a:defRPr sz="2077">
                <a:solidFill>
                  <a:schemeClr val="tx1">
                    <a:tint val="75000"/>
                  </a:schemeClr>
                </a:solidFill>
              </a:defRPr>
            </a:lvl2pPr>
            <a:lvl3pPr marL="1055035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3pPr>
            <a:lvl4pPr marL="1582552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4pPr>
            <a:lvl5pPr marL="2110069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5pPr>
            <a:lvl6pPr marL="2637587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6pPr>
            <a:lvl7pPr marL="3165104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7pPr>
            <a:lvl8pPr marL="3692622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8pPr>
            <a:lvl9pPr marL="4220139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StudentDoctor_0019.jpe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60304"/>
            <a:ext cx="12192000" cy="300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06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39" y="274638"/>
            <a:ext cx="11541239" cy="1143000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3231" b="1" i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25968" y="1571626"/>
            <a:ext cx="7764403" cy="4096329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8303606" y="1571625"/>
            <a:ext cx="3563273" cy="4641606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5639" y="5667955"/>
            <a:ext cx="7764732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6" name="Picture 5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9754017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39" y="274638"/>
            <a:ext cx="11541239" cy="1143000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3231" b="1" i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25968" y="1571626"/>
            <a:ext cx="7764403" cy="4096329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8303606" y="1571625"/>
            <a:ext cx="3563273" cy="696058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25639" y="5667955"/>
            <a:ext cx="7764732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8303606" y="2267683"/>
            <a:ext cx="3563273" cy="3945548"/>
          </a:xfrm>
        </p:spPr>
        <p:txBody>
          <a:bodyPr>
            <a:normAutofit/>
          </a:bodyPr>
          <a:lstStyle>
            <a:lvl1pPr marL="0" indent="0">
              <a:buClr>
                <a:schemeClr val="accent3"/>
              </a:buClr>
              <a:buNone/>
              <a:defRPr sz="1615" b="0" i="0">
                <a:latin typeface="Arial"/>
                <a:cs typeface="Arial"/>
              </a:defRPr>
            </a:lvl1pPr>
            <a:lvl2pPr>
              <a:buClr>
                <a:schemeClr val="accent3"/>
              </a:buClr>
              <a:defRPr sz="1615" b="0" i="1">
                <a:latin typeface="Arial"/>
                <a:cs typeface="Arial"/>
              </a:defRPr>
            </a:lvl2pPr>
            <a:lvl3pPr>
              <a:buClr>
                <a:schemeClr val="accent3"/>
              </a:buClr>
              <a:defRPr sz="1385" b="0" i="0">
                <a:latin typeface="Arial"/>
                <a:cs typeface="Arial"/>
              </a:defRPr>
            </a:lvl3pPr>
            <a:lvl4pPr>
              <a:buClr>
                <a:schemeClr val="accent3"/>
              </a:buClr>
              <a:defRPr sz="1385" b="0" i="1">
                <a:latin typeface="Arial"/>
                <a:cs typeface="Arial"/>
              </a:defRPr>
            </a:lvl4pPr>
            <a:lvl5pPr>
              <a:buClr>
                <a:schemeClr val="accent3"/>
              </a:buClr>
              <a:defRPr sz="1269"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1364986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39" y="274638"/>
            <a:ext cx="11541239" cy="1143000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3231" b="1" i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25967" y="1571625"/>
            <a:ext cx="11540911" cy="464160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25639" y="5667955"/>
            <a:ext cx="11541239" cy="545277"/>
          </a:xfrm>
          <a:prstGeom prst="rect">
            <a:avLst/>
          </a:prstGeom>
          <a:solidFill>
            <a:srgbClr val="FC3F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5" name="Picture 4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1442341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25639" y="5667955"/>
            <a:ext cx="11541239" cy="545277"/>
          </a:xfrm>
          <a:prstGeom prst="rect">
            <a:avLst/>
          </a:prstGeom>
          <a:solidFill>
            <a:srgbClr val="FC3F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5639" y="274638"/>
            <a:ext cx="11541239" cy="1143000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3231" b="1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25967" y="2125342"/>
            <a:ext cx="11540911" cy="354261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25640" y="1429284"/>
            <a:ext cx="11541240" cy="696058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46" b="0" i="0">
                <a:solidFill>
                  <a:srgbClr val="7F7F7F"/>
                </a:solidFill>
                <a:latin typeface="Verdana"/>
                <a:cs typeface="Verdana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1807797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39" y="274638"/>
            <a:ext cx="11541239" cy="1143000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3231" b="1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25967" y="1571625"/>
            <a:ext cx="11540911" cy="379244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5640" y="5523048"/>
            <a:ext cx="11541240" cy="69605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46" b="1" i="0">
                <a:solidFill>
                  <a:srgbClr val="7F7F7F"/>
                </a:solidFill>
                <a:latin typeface="Arial"/>
                <a:cs typeface="Arial"/>
              </a:defRPr>
            </a:lvl1pPr>
            <a:lvl2pPr marL="527517" indent="0">
              <a:buNone/>
              <a:defRPr sz="2308" b="1"/>
            </a:lvl2pPr>
            <a:lvl3pPr marL="1055035" indent="0">
              <a:buNone/>
              <a:defRPr sz="2077" b="1"/>
            </a:lvl3pPr>
            <a:lvl4pPr marL="1582552" indent="0">
              <a:buNone/>
              <a:defRPr sz="1846" b="1"/>
            </a:lvl4pPr>
            <a:lvl5pPr marL="2110069" indent="0">
              <a:buNone/>
              <a:defRPr sz="1846" b="1"/>
            </a:lvl5pPr>
            <a:lvl6pPr marL="2637587" indent="0">
              <a:buNone/>
              <a:defRPr sz="1846" b="1"/>
            </a:lvl6pPr>
            <a:lvl7pPr marL="3165104" indent="0">
              <a:buNone/>
              <a:defRPr sz="1846" b="1"/>
            </a:lvl7pPr>
            <a:lvl8pPr marL="3692622" indent="0">
              <a:buNone/>
              <a:defRPr sz="1846" b="1"/>
            </a:lvl8pPr>
            <a:lvl9pPr marL="4220139" indent="0">
              <a:buNone/>
              <a:defRPr sz="184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25639" y="4818790"/>
            <a:ext cx="11541239" cy="545277"/>
          </a:xfrm>
          <a:prstGeom prst="rect">
            <a:avLst/>
          </a:prstGeom>
          <a:solidFill>
            <a:srgbClr val="FC3F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6" name="Picture 5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665437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CO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071" y="2804424"/>
            <a:ext cx="5773859" cy="12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651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CO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65" y="2010054"/>
            <a:ext cx="11354207" cy="245643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09974" y="170297"/>
            <a:ext cx="11772053" cy="6517407"/>
          </a:xfrm>
          <a:prstGeom prst="rect">
            <a:avLst/>
          </a:prstGeom>
          <a:solidFill>
            <a:srgbClr val="1290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8" name="Picture 7" descr="ASCOlogoW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70" y="2940324"/>
            <a:ext cx="5773860" cy="9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2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CO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65" y="2010054"/>
            <a:ext cx="11354207" cy="245643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09974" y="170297"/>
            <a:ext cx="11772053" cy="6517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8" name="Picture 7" descr="ASCOlogoW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70" y="2940324"/>
            <a:ext cx="5773860" cy="9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2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CO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65" y="2010054"/>
            <a:ext cx="11354207" cy="245643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09974" y="170297"/>
            <a:ext cx="11772053" cy="651740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8" name="Picture 7" descr="ASCOlogoW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70" y="2940324"/>
            <a:ext cx="5773860" cy="9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7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ank Section Hea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40" y="3117126"/>
            <a:ext cx="11541237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3692" b="1" i="0" cap="all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640" y="4490681"/>
            <a:ext cx="11541237" cy="714861"/>
          </a:xfrm>
        </p:spPr>
        <p:txBody>
          <a:bodyPr anchor="t" anchorCtr="0"/>
          <a:lstStyle>
            <a:lvl1pPr marL="0" indent="0">
              <a:buNone/>
              <a:defRPr sz="2308" b="0" i="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527517" indent="0">
              <a:buNone/>
              <a:defRPr sz="2077">
                <a:solidFill>
                  <a:schemeClr val="tx1">
                    <a:tint val="75000"/>
                  </a:schemeClr>
                </a:solidFill>
              </a:defRPr>
            </a:lvl2pPr>
            <a:lvl3pPr marL="1055035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3pPr>
            <a:lvl4pPr marL="1582552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4pPr>
            <a:lvl5pPr marL="2110069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5pPr>
            <a:lvl6pPr marL="2637587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6pPr>
            <a:lvl7pPr marL="3165104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7pPr>
            <a:lvl8pPr marL="3692622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8pPr>
            <a:lvl9pPr marL="4220139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324482"/>
            <a:ext cx="12192000" cy="545277"/>
          </a:xfrm>
          <a:prstGeom prst="rect">
            <a:avLst/>
          </a:prstGeom>
          <a:solidFill>
            <a:srgbClr val="1446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8" name="Picture 7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3917999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ank 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640" y="3117126"/>
            <a:ext cx="11541237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3692" b="1" i="0" cap="all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640" y="4490681"/>
            <a:ext cx="11541237" cy="714861"/>
          </a:xfrm>
        </p:spPr>
        <p:txBody>
          <a:bodyPr anchor="t" anchorCtr="0"/>
          <a:lstStyle>
            <a:lvl1pPr marL="0" indent="0">
              <a:buNone/>
              <a:defRPr sz="2308" b="0" i="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527517" indent="0">
              <a:buNone/>
              <a:defRPr sz="2077">
                <a:solidFill>
                  <a:schemeClr val="tx1">
                    <a:tint val="75000"/>
                  </a:schemeClr>
                </a:solidFill>
              </a:defRPr>
            </a:lvl2pPr>
            <a:lvl3pPr marL="1055035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3pPr>
            <a:lvl4pPr marL="1582552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4pPr>
            <a:lvl5pPr marL="2110069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5pPr>
            <a:lvl6pPr marL="2637587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6pPr>
            <a:lvl7pPr marL="3165104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7pPr>
            <a:lvl8pPr marL="3692622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8pPr>
            <a:lvl9pPr marL="4220139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324482"/>
            <a:ext cx="12192000" cy="545277"/>
          </a:xfrm>
          <a:prstGeom prst="rect">
            <a:avLst/>
          </a:prstGeom>
          <a:solidFill>
            <a:srgbClr val="FC3F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pic>
        <p:nvPicPr>
          <p:cNvPr id="8" name="Picture 7" descr="ASCOlogo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24" y="6523514"/>
            <a:ext cx="595296" cy="19318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824304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110755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mockImageA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r="192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5640" y="3117126"/>
            <a:ext cx="11541237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3692" b="1" i="0" cap="all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25640" y="4490681"/>
            <a:ext cx="11541237" cy="714861"/>
          </a:xfrm>
        </p:spPr>
        <p:txBody>
          <a:bodyPr anchor="t" anchorCtr="0"/>
          <a:lstStyle>
            <a:lvl1pPr marL="0" indent="0">
              <a:buNone/>
              <a:defRPr sz="2308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sz="2077">
                <a:solidFill>
                  <a:schemeClr val="tx1">
                    <a:tint val="75000"/>
                  </a:schemeClr>
                </a:solidFill>
              </a:defRPr>
            </a:lvl2pPr>
            <a:lvl3pPr marL="1055035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3pPr>
            <a:lvl4pPr marL="1582552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4pPr>
            <a:lvl5pPr marL="2110069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5pPr>
            <a:lvl6pPr marL="2637587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6pPr>
            <a:lvl7pPr marL="3165104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7pPr>
            <a:lvl8pPr marL="3692622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8pPr>
            <a:lvl9pPr marL="4220139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324482"/>
            <a:ext cx="12192000" cy="54527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43175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bg1"/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bg1"/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279804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_000000660034Small - Diopter.jpe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r="9839" b="111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5640" y="3117126"/>
            <a:ext cx="11541237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3692" b="1" i="0" cap="all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25640" y="4490681"/>
            <a:ext cx="11541237" cy="714861"/>
          </a:xfrm>
        </p:spPr>
        <p:txBody>
          <a:bodyPr anchor="t" anchorCtr="0"/>
          <a:lstStyle>
            <a:lvl1pPr marL="0" indent="0">
              <a:buNone/>
              <a:defRPr sz="2308" b="0" i="0">
                <a:solidFill>
                  <a:schemeClr val="bg1"/>
                </a:solidFill>
                <a:latin typeface="Verdana"/>
                <a:cs typeface="Verdana"/>
              </a:defRPr>
            </a:lvl1pPr>
            <a:lvl2pPr marL="527517" indent="0">
              <a:buNone/>
              <a:defRPr sz="2077">
                <a:solidFill>
                  <a:schemeClr val="tx1">
                    <a:tint val="75000"/>
                  </a:schemeClr>
                </a:solidFill>
              </a:defRPr>
            </a:lvl2pPr>
            <a:lvl3pPr marL="1055035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3pPr>
            <a:lvl4pPr marL="1582552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4pPr>
            <a:lvl5pPr marL="2110069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5pPr>
            <a:lvl6pPr marL="2637587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6pPr>
            <a:lvl7pPr marL="3165104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7pPr>
            <a:lvl8pPr marL="3692622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8pPr>
            <a:lvl9pPr marL="4220139" indent="0">
              <a:buNone/>
              <a:defRPr sz="16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5324482"/>
            <a:ext cx="12192000" cy="54527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7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43175" y="6467725"/>
            <a:ext cx="357790" cy="269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60AF56F-9718-9645-943F-662032B3D513}" type="slidenum">
              <a:rPr lang="en-US" sz="1154" b="0" i="0" smtClean="0">
                <a:solidFill>
                  <a:schemeClr val="bg1"/>
                </a:solidFill>
                <a:latin typeface="Gotham-Book"/>
                <a:cs typeface="Gotham-Book"/>
              </a:rPr>
              <a:t>‹#›</a:t>
            </a:fld>
            <a:endParaRPr lang="en-US" sz="1154" b="0" i="0" dirty="0">
              <a:solidFill>
                <a:schemeClr val="bg1"/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275641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Qu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08430" y="2221445"/>
            <a:ext cx="10586065" cy="2207356"/>
          </a:xfrm>
        </p:spPr>
        <p:txBody>
          <a:bodyPr anchor="ctr" anchorCtr="0">
            <a:noAutofit/>
          </a:bodyPr>
          <a:lstStyle>
            <a:lvl1pPr algn="l">
              <a:lnSpc>
                <a:spcPct val="80000"/>
              </a:lnSpc>
              <a:defRPr sz="5077" b="1" i="0" cap="all" baseline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 BIG QUOTE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08567" y="4680074"/>
            <a:ext cx="10585451" cy="670413"/>
          </a:xfrm>
        </p:spPr>
        <p:txBody>
          <a:bodyPr anchor="ctr" anchorCtr="0"/>
          <a:lstStyle>
            <a:lvl1pPr marL="0" indent="0">
              <a:buNone/>
              <a:defRPr b="0" i="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304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637" y="274638"/>
            <a:ext cx="11256763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637" y="1600202"/>
            <a:ext cx="1125676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5638" y="6397085"/>
            <a:ext cx="861133" cy="305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C059792-0C0A-544E-AEA4-08C3A08A9393}" type="datetime1">
              <a:rPr lang="en-US" sz="1385" b="0" i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-Book"/>
                <a:cs typeface="Gotham-Book"/>
              </a:rPr>
              <a:t>2/26/2019</a:t>
            </a:fld>
            <a:endParaRPr lang="en-US" sz="1385" b="0" i="0" dirty="0">
              <a:solidFill>
                <a:schemeClr val="accent6">
                  <a:lumMod val="60000"/>
                  <a:lumOff val="40000"/>
                </a:schemeClr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195185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hf sldNum="0" hdr="0" ftr="0"/>
  <p:txStyles>
    <p:titleStyle>
      <a:lvl1pPr algn="l" defTabSz="527517" rtl="0" eaLnBrk="1" latinLnBrk="0" hangingPunct="1">
        <a:lnSpc>
          <a:spcPct val="80000"/>
        </a:lnSpc>
        <a:spcBef>
          <a:spcPct val="0"/>
        </a:spcBef>
        <a:buNone/>
        <a:defRPr sz="3692" b="1" i="0" kern="1200">
          <a:solidFill>
            <a:srgbClr val="129045"/>
          </a:solidFill>
          <a:latin typeface="Verdana"/>
          <a:ea typeface="+mj-ea"/>
          <a:cs typeface="Verdana"/>
        </a:defRPr>
      </a:lvl1pPr>
    </p:titleStyle>
    <p:bodyStyle>
      <a:lvl1pPr marL="395638" indent="-395638" algn="l" defTabSz="527517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615" b="0" i="0" kern="1200">
          <a:solidFill>
            <a:srgbClr val="595959"/>
          </a:solidFill>
          <a:latin typeface="Arial"/>
          <a:ea typeface="+mn-ea"/>
          <a:cs typeface="Arial"/>
        </a:defRPr>
      </a:lvl1pPr>
      <a:lvl2pPr marL="857216" indent="-329698" algn="l" defTabSz="527517" rtl="0" eaLnBrk="1" latinLnBrk="0" hangingPunct="1">
        <a:spcBef>
          <a:spcPct val="20000"/>
        </a:spcBef>
        <a:buClr>
          <a:schemeClr val="accent3"/>
        </a:buClr>
        <a:buFont typeface="Arial"/>
        <a:buChar char="–"/>
        <a:defRPr sz="1615" b="0" i="1" kern="1200">
          <a:solidFill>
            <a:srgbClr val="595959"/>
          </a:solidFill>
          <a:latin typeface="Arial"/>
          <a:ea typeface="+mn-ea"/>
          <a:cs typeface="Arial"/>
        </a:defRPr>
      </a:lvl2pPr>
      <a:lvl3pPr marL="1318793" indent="-263759" algn="l" defTabSz="527517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385" b="0" i="0" kern="1200">
          <a:solidFill>
            <a:srgbClr val="595959"/>
          </a:solidFill>
          <a:latin typeface="Arial"/>
          <a:ea typeface="+mn-ea"/>
          <a:cs typeface="Arial"/>
        </a:defRPr>
      </a:lvl3pPr>
      <a:lvl4pPr marL="1846311" indent="-263759" algn="l" defTabSz="527517" rtl="0" eaLnBrk="1" latinLnBrk="0" hangingPunct="1">
        <a:spcBef>
          <a:spcPct val="20000"/>
        </a:spcBef>
        <a:buClr>
          <a:schemeClr val="accent3"/>
        </a:buClr>
        <a:buFont typeface="Arial"/>
        <a:buChar char="–"/>
        <a:defRPr sz="1385" b="0" i="1" kern="1200">
          <a:solidFill>
            <a:srgbClr val="595959"/>
          </a:solidFill>
          <a:latin typeface="Arial"/>
          <a:ea typeface="+mn-ea"/>
          <a:cs typeface="Arial"/>
        </a:defRPr>
      </a:lvl4pPr>
      <a:lvl5pPr marL="2373828" indent="-263759" algn="l" defTabSz="527517" rtl="0" eaLnBrk="1" latinLnBrk="0" hangingPunct="1">
        <a:spcBef>
          <a:spcPct val="20000"/>
        </a:spcBef>
        <a:buClr>
          <a:schemeClr val="accent3"/>
        </a:buClr>
        <a:buFont typeface="Arial"/>
        <a:buChar char="»"/>
        <a:defRPr sz="1269" b="0" i="0" kern="1200">
          <a:solidFill>
            <a:srgbClr val="595959"/>
          </a:solidFill>
          <a:latin typeface="Arial"/>
          <a:ea typeface="+mn-ea"/>
          <a:cs typeface="Arial"/>
        </a:defRPr>
      </a:lvl5pPr>
      <a:lvl6pPr marL="2901345" indent="-263759" algn="l" defTabSz="527517" rtl="0" eaLnBrk="1" latinLnBrk="0" hangingPunct="1">
        <a:spcBef>
          <a:spcPct val="20000"/>
        </a:spcBef>
        <a:buFont typeface="Arial"/>
        <a:buChar char="•"/>
        <a:defRPr sz="2308" kern="1200">
          <a:solidFill>
            <a:schemeClr val="tx1"/>
          </a:solidFill>
          <a:latin typeface="+mn-lt"/>
          <a:ea typeface="+mn-ea"/>
          <a:cs typeface="+mn-cs"/>
        </a:defRPr>
      </a:lvl6pPr>
      <a:lvl7pPr marL="3428863" indent="-263759" algn="l" defTabSz="527517" rtl="0" eaLnBrk="1" latinLnBrk="0" hangingPunct="1">
        <a:spcBef>
          <a:spcPct val="20000"/>
        </a:spcBef>
        <a:buFont typeface="Arial"/>
        <a:buChar char="•"/>
        <a:defRPr sz="2308" kern="1200">
          <a:solidFill>
            <a:schemeClr val="tx1"/>
          </a:solidFill>
          <a:latin typeface="+mn-lt"/>
          <a:ea typeface="+mn-ea"/>
          <a:cs typeface="+mn-cs"/>
        </a:defRPr>
      </a:lvl7pPr>
      <a:lvl8pPr marL="3956380" indent="-263759" algn="l" defTabSz="527517" rtl="0" eaLnBrk="1" latinLnBrk="0" hangingPunct="1">
        <a:spcBef>
          <a:spcPct val="20000"/>
        </a:spcBef>
        <a:buFont typeface="Arial"/>
        <a:buChar char="•"/>
        <a:defRPr sz="2308" kern="1200">
          <a:solidFill>
            <a:schemeClr val="tx1"/>
          </a:solidFill>
          <a:latin typeface="+mn-lt"/>
          <a:ea typeface="+mn-ea"/>
          <a:cs typeface="+mn-cs"/>
        </a:defRPr>
      </a:lvl8pPr>
      <a:lvl9pPr marL="4483898" indent="-263759" algn="l" defTabSz="527517" rtl="0" eaLnBrk="1" latinLnBrk="0" hangingPunct="1">
        <a:spcBef>
          <a:spcPct val="20000"/>
        </a:spcBef>
        <a:buFont typeface="Arial"/>
        <a:buChar char="•"/>
        <a:defRPr sz="23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7517" rtl="0" eaLnBrk="1" latinLnBrk="0" hangingPunct="1">
        <a:defRPr sz="2077" kern="1200">
          <a:solidFill>
            <a:schemeClr val="tx1"/>
          </a:solidFill>
          <a:latin typeface="+mn-lt"/>
          <a:ea typeface="+mn-ea"/>
          <a:cs typeface="+mn-cs"/>
        </a:defRPr>
      </a:lvl1pPr>
      <a:lvl2pPr marL="527517" algn="l" defTabSz="527517" rtl="0" eaLnBrk="1" latinLnBrk="0" hangingPunct="1">
        <a:defRPr sz="2077" kern="1200">
          <a:solidFill>
            <a:schemeClr val="tx1"/>
          </a:solidFill>
          <a:latin typeface="+mn-lt"/>
          <a:ea typeface="+mn-ea"/>
          <a:cs typeface="+mn-cs"/>
        </a:defRPr>
      </a:lvl2pPr>
      <a:lvl3pPr marL="1055035" algn="l" defTabSz="527517" rtl="0" eaLnBrk="1" latinLnBrk="0" hangingPunct="1">
        <a:defRPr sz="2077" kern="1200">
          <a:solidFill>
            <a:schemeClr val="tx1"/>
          </a:solidFill>
          <a:latin typeface="+mn-lt"/>
          <a:ea typeface="+mn-ea"/>
          <a:cs typeface="+mn-cs"/>
        </a:defRPr>
      </a:lvl3pPr>
      <a:lvl4pPr marL="1582552" algn="l" defTabSz="527517" rtl="0" eaLnBrk="1" latinLnBrk="0" hangingPunct="1">
        <a:defRPr sz="2077" kern="1200">
          <a:solidFill>
            <a:schemeClr val="tx1"/>
          </a:solidFill>
          <a:latin typeface="+mn-lt"/>
          <a:ea typeface="+mn-ea"/>
          <a:cs typeface="+mn-cs"/>
        </a:defRPr>
      </a:lvl4pPr>
      <a:lvl5pPr marL="2110069" algn="l" defTabSz="527517" rtl="0" eaLnBrk="1" latinLnBrk="0" hangingPunct="1">
        <a:defRPr sz="2077" kern="1200">
          <a:solidFill>
            <a:schemeClr val="tx1"/>
          </a:solidFill>
          <a:latin typeface="+mn-lt"/>
          <a:ea typeface="+mn-ea"/>
          <a:cs typeface="+mn-cs"/>
        </a:defRPr>
      </a:lvl5pPr>
      <a:lvl6pPr marL="2637587" algn="l" defTabSz="527517" rtl="0" eaLnBrk="1" latinLnBrk="0" hangingPunct="1">
        <a:defRPr sz="2077" kern="1200">
          <a:solidFill>
            <a:schemeClr val="tx1"/>
          </a:solidFill>
          <a:latin typeface="+mn-lt"/>
          <a:ea typeface="+mn-ea"/>
          <a:cs typeface="+mn-cs"/>
        </a:defRPr>
      </a:lvl6pPr>
      <a:lvl7pPr marL="3165104" algn="l" defTabSz="527517" rtl="0" eaLnBrk="1" latinLnBrk="0" hangingPunct="1">
        <a:defRPr sz="2077" kern="1200">
          <a:solidFill>
            <a:schemeClr val="tx1"/>
          </a:solidFill>
          <a:latin typeface="+mn-lt"/>
          <a:ea typeface="+mn-ea"/>
          <a:cs typeface="+mn-cs"/>
        </a:defRPr>
      </a:lvl7pPr>
      <a:lvl8pPr marL="3692622" algn="l" defTabSz="527517" rtl="0" eaLnBrk="1" latinLnBrk="0" hangingPunct="1">
        <a:defRPr sz="2077" kern="1200">
          <a:solidFill>
            <a:schemeClr val="tx1"/>
          </a:solidFill>
          <a:latin typeface="+mn-lt"/>
          <a:ea typeface="+mn-ea"/>
          <a:cs typeface="+mn-cs"/>
        </a:defRPr>
      </a:lvl8pPr>
      <a:lvl9pPr marL="4220139" algn="l" defTabSz="527517" rtl="0" eaLnBrk="1" latinLnBrk="0" hangingPunct="1">
        <a:defRPr sz="20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Tiered Profession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EDD25-72EF-4239-8B64-3AE9D969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Barbara Caffery OD, PhD, FAAO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BC936B-FF9F-42E2-85A3-A5BB376F41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Toronto Eye Care, Kensington Therapeutic Contact Lens Clinic, Western Hospital Sjogren’s Syndrome Clinic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D47A958-5503-4FC5-9C44-8798A6E4FA0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445995" y="1864291"/>
            <a:ext cx="4302736" cy="430273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EE6458-B4C7-43BD-BD86-4D5F17F2A9E9}"/>
              </a:ext>
            </a:extLst>
          </p:cNvPr>
          <p:cNvSpPr txBox="1"/>
          <p:nvPr/>
        </p:nvSpPr>
        <p:spPr>
          <a:xfrm>
            <a:off x="1472629" y="2323541"/>
            <a:ext cx="2263440" cy="73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27517"/>
            <a:r>
              <a:rPr lang="en-CA" sz="2077" dirty="0">
                <a:solidFill>
                  <a:srgbClr val="363333"/>
                </a:solidFill>
                <a:latin typeface="Calibri"/>
              </a:rPr>
              <a:t>Private OD practice</a:t>
            </a:r>
          </a:p>
          <a:p>
            <a:pPr defTabSz="527517"/>
            <a:r>
              <a:rPr lang="en-CA" sz="2077" dirty="0">
                <a:solidFill>
                  <a:srgbClr val="363333"/>
                </a:solidFill>
                <a:latin typeface="Calibri"/>
              </a:rPr>
              <a:t>OD/MD practice</a:t>
            </a:r>
            <a:endParaRPr lang="en-US" sz="2077" dirty="0">
              <a:solidFill>
                <a:srgbClr val="36333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71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0B300-96DE-4D59-8100-9A7F5AB6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Kevin Alexander OD, PhD, FAAO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02BEBD-0AEF-4FDF-A2DA-4E4BF6293E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President of Marshall B. Ketchum University in Fullerton, California.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3CE0384-0535-4401-A9F8-8DCBE3C8672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982961" y="1769452"/>
            <a:ext cx="3442188" cy="430273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F8F967-6649-45F7-94B3-DF48702909BA}"/>
              </a:ext>
            </a:extLst>
          </p:cNvPr>
          <p:cNvSpPr txBox="1"/>
          <p:nvPr/>
        </p:nvSpPr>
        <p:spPr>
          <a:xfrm>
            <a:off x="1211824" y="2074590"/>
            <a:ext cx="4228273" cy="1051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27517"/>
            <a:r>
              <a:rPr lang="en-CA" sz="2077" dirty="0">
                <a:solidFill>
                  <a:srgbClr val="363333"/>
                </a:solidFill>
                <a:latin typeface="Calibri"/>
              </a:rPr>
              <a:t>Academia</a:t>
            </a:r>
          </a:p>
          <a:p>
            <a:pPr defTabSz="527517"/>
            <a:r>
              <a:rPr lang="en-CA" sz="2077" dirty="0">
                <a:solidFill>
                  <a:srgbClr val="363333"/>
                </a:solidFill>
                <a:latin typeface="Calibri"/>
              </a:rPr>
              <a:t>Private practice</a:t>
            </a:r>
          </a:p>
          <a:p>
            <a:pPr defTabSz="527517"/>
            <a:r>
              <a:rPr lang="en-CA" sz="2077" dirty="0">
                <a:solidFill>
                  <a:srgbClr val="363333"/>
                </a:solidFill>
                <a:latin typeface="Calibri"/>
              </a:rPr>
              <a:t>Co-management with ophthalmology</a:t>
            </a:r>
            <a:endParaRPr lang="en-US" sz="2077" dirty="0">
              <a:solidFill>
                <a:srgbClr val="36333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7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86FD82-08E7-4AE6-9458-963B8E5D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Diane Calderon OD, FAAO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FADEDA-EA8C-4DBE-8569-5F8F2AC8DB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2418" y="1033342"/>
            <a:ext cx="9987610" cy="1242779"/>
          </a:xfrm>
        </p:spPr>
        <p:txBody>
          <a:bodyPr/>
          <a:lstStyle/>
          <a:p>
            <a:r>
              <a:rPr lang="en-CA" dirty="0"/>
              <a:t>Chief of Primary Care at SUNY College of Optometry</a:t>
            </a:r>
          </a:p>
          <a:p>
            <a:endParaRPr lang="en-CA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AC71164-B89C-45C5-A4DC-A38921A2842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273081" y="2465799"/>
            <a:ext cx="4707095" cy="3544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8D3136-BD39-4BEE-8722-C27FC01CD1D7}"/>
              </a:ext>
            </a:extLst>
          </p:cNvPr>
          <p:cNvSpPr txBox="1"/>
          <p:nvPr/>
        </p:nvSpPr>
        <p:spPr>
          <a:xfrm>
            <a:off x="1330373" y="2465798"/>
            <a:ext cx="2757165" cy="73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27517"/>
            <a:r>
              <a:rPr lang="en-CA" sz="2077" dirty="0">
                <a:solidFill>
                  <a:srgbClr val="363333"/>
                </a:solidFill>
                <a:latin typeface="Calibri"/>
              </a:rPr>
              <a:t>Academia</a:t>
            </a:r>
          </a:p>
          <a:p>
            <a:pPr defTabSz="527517"/>
            <a:r>
              <a:rPr lang="en-CA" sz="2077" dirty="0">
                <a:solidFill>
                  <a:srgbClr val="363333"/>
                </a:solidFill>
                <a:latin typeface="Calibri"/>
              </a:rPr>
              <a:t>Private OD/MD practice</a:t>
            </a:r>
            <a:endParaRPr lang="en-US" sz="2077" dirty="0">
              <a:solidFill>
                <a:srgbClr val="36333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5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9FB35F-3E0A-4274-9436-4C97C1F0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Carl Spear OD, MBA, FAAO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71E035-F5E2-4F4D-A18A-FB717BE7F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Senior Vice President of Eyecare, Luxottica, North America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459C29C-E947-474A-B2EF-8451DE3F563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835196" y="2821781"/>
            <a:ext cx="4055080" cy="300287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DC9B36-FA5C-42AB-8795-F5B264C99A04}"/>
              </a:ext>
            </a:extLst>
          </p:cNvPr>
          <p:cNvSpPr txBox="1"/>
          <p:nvPr/>
        </p:nvSpPr>
        <p:spPr>
          <a:xfrm>
            <a:off x="1377791" y="2157574"/>
            <a:ext cx="3094102" cy="1690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27517"/>
            <a:r>
              <a:rPr lang="en-CA" sz="2077" dirty="0">
                <a:solidFill>
                  <a:srgbClr val="363333"/>
                </a:solidFill>
                <a:latin typeface="Calibri"/>
              </a:rPr>
              <a:t>Academia</a:t>
            </a:r>
          </a:p>
          <a:p>
            <a:pPr defTabSz="527517"/>
            <a:r>
              <a:rPr lang="en-CA" sz="2077" dirty="0">
                <a:solidFill>
                  <a:srgbClr val="363333"/>
                </a:solidFill>
                <a:latin typeface="Calibri"/>
              </a:rPr>
              <a:t>Military</a:t>
            </a:r>
          </a:p>
          <a:p>
            <a:pPr defTabSz="527517"/>
            <a:r>
              <a:rPr lang="en-CA" sz="2077" dirty="0">
                <a:solidFill>
                  <a:srgbClr val="363333"/>
                </a:solidFill>
                <a:latin typeface="Calibri"/>
              </a:rPr>
              <a:t>Private practice and group practice</a:t>
            </a:r>
          </a:p>
          <a:p>
            <a:pPr defTabSz="527517"/>
            <a:endParaRPr lang="en-US" sz="2077" dirty="0">
              <a:solidFill>
                <a:srgbClr val="36333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17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69E9A-C0AB-4CA9-9D43-1E8028F8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Chris Wilmer OD, FAAO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CC28EC-F492-4C4B-A3F2-443E4C8737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Health Sciences Clinical Professor and Associate Dean for Clinical Affairs and Clinic Director at UC Berkeley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87F36CC-B416-47E4-91F7-0447D660588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453311" y="1899855"/>
            <a:ext cx="3885040" cy="430273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BC52B5-B8B8-4776-9A40-48D321BEECC3}"/>
              </a:ext>
            </a:extLst>
          </p:cNvPr>
          <p:cNvSpPr txBox="1"/>
          <p:nvPr/>
        </p:nvSpPr>
        <p:spPr>
          <a:xfrm>
            <a:off x="1294807" y="2068683"/>
            <a:ext cx="1739066" cy="73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27517"/>
            <a:r>
              <a:rPr lang="en-CA" sz="2077" dirty="0">
                <a:solidFill>
                  <a:srgbClr val="363333"/>
                </a:solidFill>
                <a:latin typeface="Calibri"/>
              </a:rPr>
              <a:t>NBEO</a:t>
            </a:r>
          </a:p>
          <a:p>
            <a:pPr defTabSz="527517"/>
            <a:r>
              <a:rPr lang="en-CA" sz="2077" dirty="0">
                <a:solidFill>
                  <a:srgbClr val="363333"/>
                </a:solidFill>
                <a:latin typeface="Calibri"/>
              </a:rPr>
              <a:t>Medical Ethics</a:t>
            </a:r>
            <a:endParaRPr lang="en-US" sz="2077" dirty="0">
              <a:solidFill>
                <a:srgbClr val="36333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6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FA4118-6E00-4F7F-BC38-6A794839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Susy Yu, OD, MBA, FAAO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6A7A2D-6482-4C35-93E9-643C9F1542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Director of Business Strategy and Operations Support for Vision Essentials by Kaiser Permanente in Southern California.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F57C1F5-4021-4D47-848D-2AF7B2F72AC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635671" y="1935419"/>
            <a:ext cx="4302736" cy="43027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BED387-58D7-4E9C-A179-27F46EB35F4A}"/>
              </a:ext>
            </a:extLst>
          </p:cNvPr>
          <p:cNvSpPr txBox="1"/>
          <p:nvPr/>
        </p:nvSpPr>
        <p:spPr>
          <a:xfrm>
            <a:off x="1365936" y="2335395"/>
            <a:ext cx="2534412" cy="1051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27517"/>
            <a:r>
              <a:rPr lang="en-CA" sz="2077" dirty="0">
                <a:solidFill>
                  <a:srgbClr val="363333"/>
                </a:solidFill>
                <a:latin typeface="Calibri"/>
              </a:rPr>
              <a:t>California State Board</a:t>
            </a:r>
          </a:p>
          <a:p>
            <a:pPr defTabSz="527517"/>
            <a:r>
              <a:rPr lang="en-CA" sz="2077" dirty="0">
                <a:solidFill>
                  <a:srgbClr val="363333"/>
                </a:solidFill>
                <a:latin typeface="Calibri"/>
              </a:rPr>
              <a:t>ARBO</a:t>
            </a:r>
          </a:p>
          <a:p>
            <a:pPr defTabSz="527517"/>
            <a:r>
              <a:rPr lang="en-CA" sz="2077" dirty="0">
                <a:solidFill>
                  <a:srgbClr val="363333"/>
                </a:solidFill>
                <a:latin typeface="Calibri"/>
              </a:rPr>
              <a:t>NBEO</a:t>
            </a:r>
            <a:endParaRPr lang="en-US" sz="2077" dirty="0">
              <a:solidFill>
                <a:srgbClr val="36333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0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COtemplate">
  <a:themeElements>
    <a:clrScheme name="Custom 22">
      <a:dk1>
        <a:srgbClr val="363333"/>
      </a:dk1>
      <a:lt1>
        <a:sysClr val="window" lastClr="FFFFFF"/>
      </a:lt1>
      <a:dk2>
        <a:srgbClr val="1F497D"/>
      </a:dk2>
      <a:lt2>
        <a:srgbClr val="EEECE1"/>
      </a:lt2>
      <a:accent1>
        <a:srgbClr val="129045"/>
      </a:accent1>
      <a:accent2>
        <a:srgbClr val="084885"/>
      </a:accent2>
      <a:accent3>
        <a:srgbClr val="FC3F23"/>
      </a:accent3>
      <a:accent4>
        <a:srgbClr val="818386"/>
      </a:accent4>
      <a:accent5>
        <a:srgbClr val="4BACC6"/>
      </a:accent5>
      <a:accent6>
        <a:srgbClr val="404040"/>
      </a:accent6>
      <a:hlink>
        <a:srgbClr val="129045"/>
      </a:hlink>
      <a:folHlink>
        <a:srgbClr val="81838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151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Cambria</vt:lpstr>
      <vt:lpstr>Gotham-Bold</vt:lpstr>
      <vt:lpstr>Gotham-Book</vt:lpstr>
      <vt:lpstr>Times New Roman</vt:lpstr>
      <vt:lpstr>Verdana</vt:lpstr>
      <vt:lpstr>ASCOtemplate</vt:lpstr>
      <vt:lpstr>Two Tiered Profession</vt:lpstr>
      <vt:lpstr>Barbara Caffery OD, PhD, FAAO</vt:lpstr>
      <vt:lpstr>Kevin Alexander OD, PhD, FAAO</vt:lpstr>
      <vt:lpstr>Diane Calderon OD, FAAO</vt:lpstr>
      <vt:lpstr>Carl Spear OD, MBA, FAAO</vt:lpstr>
      <vt:lpstr>Chris Wilmer OD, FAAO</vt:lpstr>
      <vt:lpstr>Susy Yu, OD, MBA, FAAO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Tiered Profession</dc:title>
  <dc:creator>Toronto Eye Care</dc:creator>
  <cp:lastModifiedBy>LaShawn Sidbury</cp:lastModifiedBy>
  <cp:revision>2</cp:revision>
  <dcterms:created xsi:type="dcterms:W3CDTF">2019-02-18T19:22:28Z</dcterms:created>
  <dcterms:modified xsi:type="dcterms:W3CDTF">2019-02-26T13:40:24Z</dcterms:modified>
</cp:coreProperties>
</file>