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2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3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7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2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D8C51-CB48-4E9F-8ACD-8C13F007C5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83253-4574-4592-B150-94DCEF7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5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8113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OAT Scores for Individual Institutions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173514"/>
              </p:ext>
            </p:extLst>
          </p:nvPr>
        </p:nvGraphicFramePr>
        <p:xfrm>
          <a:off x="990600" y="1143000"/>
          <a:ext cx="708546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SPW 14.0 Graph" r:id="rId3" imgW="5524489" imgH="4038660" progId="SigmaPlotGraphicObject.13">
                  <p:embed/>
                </p:oleObj>
              </mc:Choice>
              <mc:Fallback>
                <p:oleObj name="SPW 14.0 Graph" r:id="rId3" imgW="5524489" imgH="4038660" progId="SigmaPlotGraphicObject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085462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42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747038"/>
              </p:ext>
            </p:extLst>
          </p:nvPr>
        </p:nvGraphicFramePr>
        <p:xfrm>
          <a:off x="990600" y="964049"/>
          <a:ext cx="6934200" cy="558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SPW 14.0 Graph" r:id="rId3" imgW="5425374" imgH="4374004" progId="SigmaPlotGraphicObject.13">
                  <p:embed/>
                </p:oleObj>
              </mc:Choice>
              <mc:Fallback>
                <p:oleObj name="SPW 14.0 Graph" r:id="rId3" imgW="5425374" imgH="4374004" progId="SigmaPlotGraphicObject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964049"/>
                        <a:ext cx="6934200" cy="5589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3810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Variability of Average OAT Scores Across Institutions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5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674839"/>
              </p:ext>
            </p:extLst>
          </p:nvPr>
        </p:nvGraphicFramePr>
        <p:xfrm>
          <a:off x="457200" y="1063338"/>
          <a:ext cx="6773863" cy="548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SPW 14.0 Graph" r:id="rId3" imgW="5324590" imgH="4314870" progId="SigmaPlotGraphicObject.13">
                  <p:embed/>
                </p:oleObj>
              </mc:Choice>
              <mc:Fallback>
                <p:oleObj name="SPW 14.0 Graph" r:id="rId3" imgW="5324590" imgH="4314870" progId="SigmaPlotGraphicObject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063338"/>
                        <a:ext cx="6773863" cy="548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9000" y="38978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Median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43434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Percentile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313586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en-US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Percentile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858001" y="4114800"/>
            <a:ext cx="45719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858000" y="3352800"/>
            <a:ext cx="45719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858000" y="4495800"/>
            <a:ext cx="45719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4090" y="619780"/>
            <a:ext cx="775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Plots of OAT Scores Across Institutions</a:t>
            </a:r>
            <a:endParaRPr lang="en-US" sz="2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5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SPW 14.0 Graph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Earl L</dc:creator>
  <cp:lastModifiedBy>LaShawn Sidbury</cp:lastModifiedBy>
  <cp:revision>16</cp:revision>
  <dcterms:created xsi:type="dcterms:W3CDTF">2019-03-04T20:30:15Z</dcterms:created>
  <dcterms:modified xsi:type="dcterms:W3CDTF">2019-03-11T18:14:33Z</dcterms:modified>
</cp:coreProperties>
</file>