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9144000" cy="594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63333"/>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63333"/>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63333"/>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63333"/>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63333"/>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63333"/>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63333"/>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63333"/>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63333"/>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363333"/>
        </a:fontRef>
        <a:srgbClr val="36333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BCE"/>
          </a:solidFill>
        </a:fill>
      </a:tcStyle>
    </a:wholeTbl>
    <a:band2H>
      <a:tcTxStyle/>
      <a:tcStyle>
        <a:tcBdr/>
        <a:fill>
          <a:solidFill>
            <a:srgbClr val="E6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363333"/>
        </a:fontRef>
        <a:srgbClr val="36333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CDCB"/>
          </a:solidFill>
        </a:fill>
      </a:tcStyle>
    </a:wholeTbl>
    <a:band2H>
      <a:tcTxStyle/>
      <a:tcStyle>
        <a:tcBdr/>
        <a:fill>
          <a:solidFill>
            <a:srgbClr val="FE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363333"/>
        </a:fontRef>
        <a:srgbClr val="36333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363333"/>
        </a:fontRef>
        <a:srgbClr val="3633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363333"/>
        </a:fontRef>
        <a:srgbClr val="363333"/>
      </a:tcTxStyle>
      <a:tcStyle>
        <a:tcBdr>
          <a:left>
            <a:ln w="12700" cap="flat">
              <a:noFill/>
              <a:miter lim="400000"/>
            </a:ln>
          </a:left>
          <a:right>
            <a:ln w="12700" cap="flat">
              <a:noFill/>
              <a:miter lim="400000"/>
            </a:ln>
          </a:right>
          <a:top>
            <a:ln w="50800" cap="flat">
              <a:solidFill>
                <a:srgbClr val="363333"/>
              </a:solidFill>
              <a:prstDash val="solid"/>
              <a:round/>
            </a:ln>
          </a:top>
          <a:bottom>
            <a:ln w="25400" cap="flat">
              <a:solidFill>
                <a:srgbClr val="363333"/>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363333"/>
              </a:solidFill>
              <a:prstDash val="solid"/>
              <a:round/>
            </a:ln>
          </a:top>
          <a:bottom>
            <a:ln w="25400" cap="flat">
              <a:solidFill>
                <a:srgbClr val="3633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363333"/>
        </a:fontRef>
        <a:srgbClr val="36333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CC"/>
          </a:solidFill>
        </a:fill>
      </a:tcStyle>
    </a:wholeTbl>
    <a:band2H>
      <a:tcTxStyle/>
      <a:tcStyle>
        <a:tcBdr/>
        <a:fill>
          <a:solidFill>
            <a:srgbClr val="E7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6333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6333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63333"/>
          </a:solidFill>
        </a:fill>
      </a:tcStyle>
    </a:firstRow>
  </a:tblStyle>
  <a:tblStyle styleId="{2708684C-4D16-4618-839F-0558EEFCDFE6}" styleName="">
    <a:tblBg/>
    <a:wholeTbl>
      <a:tcTxStyle b="off" i="off">
        <a:fontRef idx="major">
          <a:srgbClr val="363333"/>
        </a:fontRef>
        <a:srgbClr val="363333"/>
      </a:tcTxStyle>
      <a:tcStyle>
        <a:tcBdr>
          <a:left>
            <a:ln w="12700" cap="flat">
              <a:solidFill>
                <a:srgbClr val="363333"/>
              </a:solidFill>
              <a:prstDash val="solid"/>
              <a:round/>
            </a:ln>
          </a:left>
          <a:right>
            <a:ln w="12700" cap="flat">
              <a:solidFill>
                <a:srgbClr val="363333"/>
              </a:solidFill>
              <a:prstDash val="solid"/>
              <a:round/>
            </a:ln>
          </a:right>
          <a:top>
            <a:ln w="12700" cap="flat">
              <a:solidFill>
                <a:srgbClr val="363333"/>
              </a:solidFill>
              <a:prstDash val="solid"/>
              <a:round/>
            </a:ln>
          </a:top>
          <a:bottom>
            <a:ln w="12700" cap="flat">
              <a:solidFill>
                <a:srgbClr val="363333"/>
              </a:solidFill>
              <a:prstDash val="solid"/>
              <a:round/>
            </a:ln>
          </a:bottom>
          <a:insideH>
            <a:ln w="12700" cap="flat">
              <a:solidFill>
                <a:srgbClr val="363333"/>
              </a:solidFill>
              <a:prstDash val="solid"/>
              <a:round/>
            </a:ln>
          </a:insideH>
          <a:insideV>
            <a:ln w="12700" cap="flat">
              <a:solidFill>
                <a:srgbClr val="363333"/>
              </a:solidFill>
              <a:prstDash val="solid"/>
              <a:round/>
            </a:ln>
          </a:insideV>
        </a:tcBdr>
        <a:fill>
          <a:solidFill>
            <a:srgbClr val="363333">
              <a:alpha val="20000"/>
            </a:srgbClr>
          </a:solidFill>
        </a:fill>
      </a:tcStyle>
    </a:wholeTbl>
    <a:band2H>
      <a:tcTxStyle/>
      <a:tcStyle>
        <a:tcBdr/>
        <a:fill>
          <a:solidFill>
            <a:srgbClr val="FFFFFF"/>
          </a:solidFill>
        </a:fill>
      </a:tcStyle>
    </a:band2H>
    <a:firstCol>
      <a:tcTxStyle b="on" i="off">
        <a:fontRef idx="major">
          <a:srgbClr val="363333"/>
        </a:fontRef>
        <a:srgbClr val="363333"/>
      </a:tcTxStyle>
      <a:tcStyle>
        <a:tcBdr>
          <a:left>
            <a:ln w="12700" cap="flat">
              <a:solidFill>
                <a:srgbClr val="363333"/>
              </a:solidFill>
              <a:prstDash val="solid"/>
              <a:round/>
            </a:ln>
          </a:left>
          <a:right>
            <a:ln w="12700" cap="flat">
              <a:solidFill>
                <a:srgbClr val="363333"/>
              </a:solidFill>
              <a:prstDash val="solid"/>
              <a:round/>
            </a:ln>
          </a:right>
          <a:top>
            <a:ln w="12700" cap="flat">
              <a:solidFill>
                <a:srgbClr val="363333"/>
              </a:solidFill>
              <a:prstDash val="solid"/>
              <a:round/>
            </a:ln>
          </a:top>
          <a:bottom>
            <a:ln w="12700" cap="flat">
              <a:solidFill>
                <a:srgbClr val="363333"/>
              </a:solidFill>
              <a:prstDash val="solid"/>
              <a:round/>
            </a:ln>
          </a:bottom>
          <a:insideH>
            <a:ln w="12700" cap="flat">
              <a:solidFill>
                <a:srgbClr val="363333"/>
              </a:solidFill>
              <a:prstDash val="solid"/>
              <a:round/>
            </a:ln>
          </a:insideH>
          <a:insideV>
            <a:ln w="12700" cap="flat">
              <a:solidFill>
                <a:srgbClr val="363333"/>
              </a:solidFill>
              <a:prstDash val="solid"/>
              <a:round/>
            </a:ln>
          </a:insideV>
        </a:tcBdr>
        <a:fill>
          <a:solidFill>
            <a:srgbClr val="363333">
              <a:alpha val="20000"/>
            </a:srgbClr>
          </a:solidFill>
        </a:fill>
      </a:tcStyle>
    </a:firstCol>
    <a:lastRow>
      <a:tcTxStyle b="on" i="off">
        <a:fontRef idx="major">
          <a:srgbClr val="363333"/>
        </a:fontRef>
        <a:srgbClr val="363333"/>
      </a:tcTxStyle>
      <a:tcStyle>
        <a:tcBdr>
          <a:left>
            <a:ln w="12700" cap="flat">
              <a:solidFill>
                <a:srgbClr val="363333"/>
              </a:solidFill>
              <a:prstDash val="solid"/>
              <a:round/>
            </a:ln>
          </a:left>
          <a:right>
            <a:ln w="12700" cap="flat">
              <a:solidFill>
                <a:srgbClr val="363333"/>
              </a:solidFill>
              <a:prstDash val="solid"/>
              <a:round/>
            </a:ln>
          </a:right>
          <a:top>
            <a:ln w="50800" cap="flat">
              <a:solidFill>
                <a:srgbClr val="363333"/>
              </a:solidFill>
              <a:prstDash val="solid"/>
              <a:round/>
            </a:ln>
          </a:top>
          <a:bottom>
            <a:ln w="12700" cap="flat">
              <a:solidFill>
                <a:srgbClr val="363333"/>
              </a:solidFill>
              <a:prstDash val="solid"/>
              <a:round/>
            </a:ln>
          </a:bottom>
          <a:insideH>
            <a:ln w="12700" cap="flat">
              <a:solidFill>
                <a:srgbClr val="363333"/>
              </a:solidFill>
              <a:prstDash val="solid"/>
              <a:round/>
            </a:ln>
          </a:insideH>
          <a:insideV>
            <a:ln w="12700" cap="flat">
              <a:solidFill>
                <a:srgbClr val="363333"/>
              </a:solidFill>
              <a:prstDash val="solid"/>
              <a:round/>
            </a:ln>
          </a:insideV>
        </a:tcBdr>
        <a:fill>
          <a:noFill/>
        </a:fill>
      </a:tcStyle>
    </a:lastRow>
    <a:firstRow>
      <a:tcTxStyle b="on" i="off">
        <a:fontRef idx="major">
          <a:srgbClr val="363333"/>
        </a:fontRef>
        <a:srgbClr val="363333"/>
      </a:tcTxStyle>
      <a:tcStyle>
        <a:tcBdr>
          <a:left>
            <a:ln w="12700" cap="flat">
              <a:solidFill>
                <a:srgbClr val="363333"/>
              </a:solidFill>
              <a:prstDash val="solid"/>
              <a:round/>
            </a:ln>
          </a:left>
          <a:right>
            <a:ln w="12700" cap="flat">
              <a:solidFill>
                <a:srgbClr val="363333"/>
              </a:solidFill>
              <a:prstDash val="solid"/>
              <a:round/>
            </a:ln>
          </a:right>
          <a:top>
            <a:ln w="12700" cap="flat">
              <a:solidFill>
                <a:srgbClr val="363333"/>
              </a:solidFill>
              <a:prstDash val="solid"/>
              <a:round/>
            </a:ln>
          </a:top>
          <a:bottom>
            <a:ln w="25400" cap="flat">
              <a:solidFill>
                <a:srgbClr val="363333"/>
              </a:solidFill>
              <a:prstDash val="solid"/>
              <a:round/>
            </a:ln>
          </a:bottom>
          <a:insideH>
            <a:ln w="12700" cap="flat">
              <a:solidFill>
                <a:srgbClr val="363333"/>
              </a:solidFill>
              <a:prstDash val="solid"/>
              <a:round/>
            </a:ln>
          </a:insideH>
          <a:insideV>
            <a:ln w="12700" cap="flat">
              <a:solidFill>
                <a:srgbClr val="3633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0" name="Shape 670"/>
          <p:cNvSpPr>
            <a:spLocks noGrp="1" noRot="1" noChangeAspect="1"/>
          </p:cNvSpPr>
          <p:nvPr>
            <p:ph type="sldImg"/>
          </p:nvPr>
        </p:nvSpPr>
        <p:spPr>
          <a:xfrm>
            <a:off x="1143000" y="685800"/>
            <a:ext cx="4572000" cy="3429000"/>
          </a:xfrm>
          <a:prstGeom prst="rect">
            <a:avLst/>
          </a:prstGeom>
        </p:spPr>
        <p:txBody>
          <a:bodyPr/>
          <a:lstStyle/>
          <a:p>
            <a:endParaRPr/>
          </a:p>
        </p:txBody>
      </p:sp>
      <p:sp>
        <p:nvSpPr>
          <p:cNvPr id="671" name="Shape 67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21677464"/>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BLANK Title Slide">
    <p:spTree>
      <p:nvGrpSpPr>
        <p:cNvPr id="1" name=""/>
        <p:cNvGrpSpPr/>
        <p:nvPr/>
      </p:nvGrpSpPr>
      <p:grpSpPr>
        <a:xfrm>
          <a:off x="0" y="0"/>
          <a:ext cx="0" cy="0"/>
          <a:chOff x="0" y="0"/>
          <a:chExt cx="0" cy="0"/>
        </a:xfrm>
      </p:grpSpPr>
      <p:sp>
        <p:nvSpPr>
          <p:cNvPr id="14"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pic>
        <p:nvPicPr>
          <p:cNvPr id="15" name="Picture 2" descr="Picture 2"/>
          <p:cNvPicPr>
            <a:picLocks noChangeAspect="1"/>
          </p:cNvPicPr>
          <p:nvPr/>
        </p:nvPicPr>
        <p:blipFill>
          <a:blip r:embed="rId2">
            <a:extLst/>
          </a:blip>
          <a:stretch>
            <a:fillRect/>
          </a:stretch>
        </p:blipFill>
        <p:spPr>
          <a:xfrm>
            <a:off x="6488545" y="5206607"/>
            <a:ext cx="2481561" cy="620390"/>
          </a:xfrm>
          <a:prstGeom prst="rect">
            <a:avLst/>
          </a:prstGeom>
          <a:ln w="12700">
            <a:miter lim="400000"/>
          </a:ln>
        </p:spPr>
      </p:pic>
      <p:sp>
        <p:nvSpPr>
          <p:cNvPr id="16" name="Rectangle 3"/>
          <p:cNvSpPr/>
          <p:nvPr/>
        </p:nvSpPr>
        <p:spPr>
          <a:xfrm>
            <a:off x="0" y="4614550"/>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sp>
        <p:nvSpPr>
          <p:cNvPr id="17" name="Title Text"/>
          <p:cNvSpPr txBox="1">
            <a:spLocks noGrp="1"/>
          </p:cNvSpPr>
          <p:nvPr>
            <p:ph type="title"/>
          </p:nvPr>
        </p:nvSpPr>
        <p:spPr>
          <a:xfrm>
            <a:off x="244229" y="205100"/>
            <a:ext cx="8655930" cy="1180466"/>
          </a:xfrm>
          <a:prstGeom prst="rect">
            <a:avLst/>
          </a:prstGeom>
        </p:spPr>
        <p:txBody>
          <a:bodyPr/>
          <a:lstStyle>
            <a:lvl1pPr>
              <a:defRPr sz="3200" cap="all"/>
            </a:lvl1pPr>
          </a:lstStyle>
          <a:p>
            <a:r>
              <a:t>Title Text</a:t>
            </a:r>
          </a:p>
        </p:txBody>
      </p:sp>
      <p:sp>
        <p:nvSpPr>
          <p:cNvPr id="18" name="Body Level One…"/>
          <p:cNvSpPr txBox="1">
            <a:spLocks noGrp="1"/>
          </p:cNvSpPr>
          <p:nvPr>
            <p:ph type="body" sz="quarter" idx="1"/>
          </p:nvPr>
        </p:nvSpPr>
        <p:spPr>
          <a:xfrm>
            <a:off x="244229" y="1395515"/>
            <a:ext cx="8655930" cy="650082"/>
          </a:xfrm>
          <a:prstGeom prst="rect">
            <a:avLst/>
          </a:prstGeom>
        </p:spPr>
        <p:txBody>
          <a:bodyPr/>
          <a:lstStyle>
            <a:lvl1pPr marL="0" indent="0">
              <a:spcBef>
                <a:spcPts val="400"/>
              </a:spcBef>
              <a:buClrTx/>
              <a:buSzTx/>
              <a:buFontTx/>
              <a:buNone/>
              <a:defRPr sz="2000">
                <a:solidFill>
                  <a:srgbClr val="8E8D8D"/>
                </a:solidFill>
                <a:latin typeface="Verdana"/>
                <a:ea typeface="Verdana"/>
                <a:cs typeface="Verdana"/>
                <a:sym typeface="Verdana"/>
              </a:defRPr>
            </a:lvl1pPr>
            <a:lvl2pPr marL="0" indent="457200">
              <a:spcBef>
                <a:spcPts val="400"/>
              </a:spcBef>
              <a:buClrTx/>
              <a:buSzTx/>
              <a:buFontTx/>
              <a:buNone/>
              <a:defRPr sz="2000">
                <a:solidFill>
                  <a:srgbClr val="8E8D8D"/>
                </a:solidFill>
                <a:latin typeface="Verdana"/>
                <a:ea typeface="Verdana"/>
                <a:cs typeface="Verdana"/>
                <a:sym typeface="Verdana"/>
              </a:defRPr>
            </a:lvl2pPr>
            <a:lvl3pPr marL="0" indent="914400">
              <a:spcBef>
                <a:spcPts val="400"/>
              </a:spcBef>
              <a:buClrTx/>
              <a:buSzTx/>
              <a:buFontTx/>
              <a:buNone/>
              <a:defRPr sz="2000">
                <a:solidFill>
                  <a:srgbClr val="8E8D8D"/>
                </a:solidFill>
                <a:latin typeface="Verdana"/>
                <a:ea typeface="Verdana"/>
                <a:cs typeface="Verdana"/>
                <a:sym typeface="Verdana"/>
              </a:defRPr>
            </a:lvl3pPr>
            <a:lvl4pPr marL="0" indent="1371600">
              <a:spcBef>
                <a:spcPts val="400"/>
              </a:spcBef>
              <a:buClrTx/>
              <a:buSzTx/>
              <a:buFontTx/>
              <a:buNone/>
              <a:defRPr sz="2000">
                <a:solidFill>
                  <a:srgbClr val="8E8D8D"/>
                </a:solidFill>
                <a:latin typeface="Verdana"/>
                <a:ea typeface="Verdana"/>
                <a:cs typeface="Verdana"/>
                <a:sym typeface="Verdana"/>
              </a:defRPr>
            </a:lvl4pPr>
            <a:lvl5pPr marL="0" indent="1828800">
              <a:spcBef>
                <a:spcPts val="400"/>
              </a:spcBef>
              <a:buClrTx/>
              <a:buSzTx/>
              <a:buFontTx/>
              <a:buNone/>
              <a:defRPr sz="2000">
                <a:solidFill>
                  <a:srgbClr val="8E8D8D"/>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9" name="Picture Placeholder 8"/>
          <p:cNvSpPr>
            <a:spLocks noGrp="1"/>
          </p:cNvSpPr>
          <p:nvPr>
            <p:ph type="pic" idx="13"/>
          </p:nvPr>
        </p:nvSpPr>
        <p:spPr>
          <a:xfrm>
            <a:off x="0" y="2046288"/>
            <a:ext cx="9144000" cy="2568264"/>
          </a:xfrm>
          <a:prstGeom prst="rect">
            <a:avLst/>
          </a:prstGeom>
        </p:spPr>
        <p:txBody>
          <a:bodyPr lIns="91439" rIns="91439">
            <a:noAutofit/>
          </a:bodyPr>
          <a:lstStyle/>
          <a:p>
            <a:endParaRPr/>
          </a:p>
        </p:txBody>
      </p:sp>
      <p:sp>
        <p:nvSpPr>
          <p:cNvPr id="20" name="Slide Number"/>
          <p:cNvSpPr txBox="1">
            <a:spLocks noGrp="1"/>
          </p:cNvSpPr>
          <p:nvPr>
            <p:ph type="sldNum" sz="quarter" idx="2"/>
          </p:nvPr>
        </p:nvSpPr>
        <p:spPr>
          <a:xfrm>
            <a:off x="4419600" y="5350086"/>
            <a:ext cx="2133600" cy="317501"/>
          </a:xfrm>
          <a:prstGeom prst="rect">
            <a:avLst/>
          </a:prstGeom>
        </p:spPr>
        <p:txBody>
          <a:bodyPr anchor="ctr"/>
          <a:lstStyle>
            <a:lvl1pPr algn="r">
              <a:defRPr sz="1200">
                <a:solidFill>
                  <a:srgbClr val="36333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9_Title Only">
    <p:spTree>
      <p:nvGrpSpPr>
        <p:cNvPr id="1" name=""/>
        <p:cNvGrpSpPr/>
        <p:nvPr/>
      </p:nvGrpSpPr>
      <p:grpSpPr>
        <a:xfrm>
          <a:off x="0" y="0"/>
          <a:ext cx="0" cy="0"/>
          <a:chOff x="0" y="0"/>
          <a:chExt cx="0" cy="0"/>
        </a:xfrm>
      </p:grpSpPr>
      <p:sp>
        <p:nvSpPr>
          <p:cNvPr id="126"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127" name="Rectangle 5"/>
          <p:cNvSpPr/>
          <p:nvPr/>
        </p:nvSpPr>
        <p:spPr>
          <a:xfrm>
            <a:off x="157479" y="147589"/>
            <a:ext cx="8829042" cy="564842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8" name="Title Text"/>
          <p:cNvSpPr txBox="1">
            <a:spLocks noGrp="1"/>
          </p:cNvSpPr>
          <p:nvPr>
            <p:ph type="title"/>
          </p:nvPr>
        </p:nvSpPr>
        <p:spPr>
          <a:xfrm>
            <a:off x="606322" y="1925252"/>
            <a:ext cx="7939549" cy="1913043"/>
          </a:xfrm>
          <a:prstGeom prst="rect">
            <a:avLst/>
          </a:prstGeom>
        </p:spPr>
        <p:txBody>
          <a:bodyPr anchor="ctr"/>
          <a:lstStyle>
            <a:lvl1pPr>
              <a:defRPr sz="4400" cap="all">
                <a:solidFill>
                  <a:srgbClr val="FFFFFF"/>
                </a:solidFill>
              </a:defRPr>
            </a:lvl1pPr>
          </a:lstStyle>
          <a:p>
            <a:r>
              <a:t>Title Text</a:t>
            </a:r>
          </a:p>
        </p:txBody>
      </p:sp>
      <p:sp>
        <p:nvSpPr>
          <p:cNvPr id="129" name="Body Level One…"/>
          <p:cNvSpPr txBox="1">
            <a:spLocks noGrp="1"/>
          </p:cNvSpPr>
          <p:nvPr>
            <p:ph type="body" sz="quarter" idx="1"/>
          </p:nvPr>
        </p:nvSpPr>
        <p:spPr>
          <a:xfrm>
            <a:off x="606425" y="4056062"/>
            <a:ext cx="7939089" cy="581026"/>
          </a:xfrm>
          <a:prstGeom prst="rect">
            <a:avLst/>
          </a:prstGeom>
        </p:spPr>
        <p:txBody>
          <a:bodyPr anchor="ctr"/>
          <a:lstStyle>
            <a:lvl1pPr marL="0" indent="0">
              <a:buClrTx/>
              <a:buSzTx/>
              <a:buFontTx/>
              <a:buNone/>
              <a:defRPr>
                <a:solidFill>
                  <a:srgbClr val="FFFFFF"/>
                </a:solidFill>
                <a:latin typeface="Verdana"/>
                <a:ea typeface="Verdana"/>
                <a:cs typeface="Verdana"/>
                <a:sym typeface="Verdana"/>
              </a:defRPr>
            </a:lvl1pPr>
            <a:lvl2pPr>
              <a:buClrTx/>
              <a:buFontTx/>
              <a:defRPr>
                <a:solidFill>
                  <a:srgbClr val="FFFFFF"/>
                </a:solidFill>
                <a:latin typeface="Verdana"/>
                <a:ea typeface="Verdana"/>
                <a:cs typeface="Verdana"/>
                <a:sym typeface="Verdana"/>
              </a:defRPr>
            </a:lvl2pPr>
            <a:lvl3pPr>
              <a:buClrTx/>
              <a:buFontTx/>
              <a:defRPr>
                <a:solidFill>
                  <a:srgbClr val="FFFFFF"/>
                </a:solidFill>
                <a:latin typeface="Verdana"/>
                <a:ea typeface="Verdana"/>
                <a:cs typeface="Verdana"/>
                <a:sym typeface="Verdana"/>
              </a:defRPr>
            </a:lvl3pPr>
            <a:lvl4pPr>
              <a:buClrTx/>
              <a:buFontTx/>
              <a:defRPr>
                <a:solidFill>
                  <a:srgbClr val="FFFFFF"/>
                </a:solidFill>
                <a:latin typeface="Verdana"/>
                <a:ea typeface="Verdana"/>
                <a:cs typeface="Verdana"/>
                <a:sym typeface="Verdana"/>
              </a:defRPr>
            </a:lvl4pPr>
            <a:lvl5pPr>
              <a:buClrTx/>
              <a:buFontTx/>
              <a:defRPr>
                <a:solidFill>
                  <a:srgbClr val="FFFFFF"/>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4419600" y="5350086"/>
            <a:ext cx="2133600" cy="317501"/>
          </a:xfrm>
          <a:prstGeom prst="rect">
            <a:avLst/>
          </a:prstGeom>
        </p:spPr>
        <p:txBody>
          <a:bodyPr anchor="ctr"/>
          <a:lstStyle>
            <a:lvl1pPr algn="r">
              <a:defRPr sz="1200">
                <a:solidFill>
                  <a:srgbClr val="36333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0_Title Only">
    <p:spTree>
      <p:nvGrpSpPr>
        <p:cNvPr id="1" name=""/>
        <p:cNvGrpSpPr/>
        <p:nvPr/>
      </p:nvGrpSpPr>
      <p:grpSpPr>
        <a:xfrm>
          <a:off x="0" y="0"/>
          <a:ext cx="0" cy="0"/>
          <a:chOff x="0" y="0"/>
          <a:chExt cx="0" cy="0"/>
        </a:xfrm>
      </p:grpSpPr>
      <p:sp>
        <p:nvSpPr>
          <p:cNvPr id="137"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138" name="Rectangle 5"/>
          <p:cNvSpPr/>
          <p:nvPr/>
        </p:nvSpPr>
        <p:spPr>
          <a:xfrm>
            <a:off x="157479" y="147589"/>
            <a:ext cx="8829042" cy="5648421"/>
          </a:xfrm>
          <a:prstGeom prst="rect">
            <a:avLst/>
          </a:prstGeom>
          <a:solidFill>
            <a:srgbClr val="1F497D"/>
          </a:solidFill>
          <a:ln w="12700">
            <a:miter lim="400000"/>
          </a:ln>
        </p:spPr>
        <p:txBody>
          <a:bodyPr lIns="45719" rIns="45719" anchor="ctr"/>
          <a:lstStyle/>
          <a:p>
            <a:pPr algn="ctr">
              <a:defRPr>
                <a:solidFill>
                  <a:srgbClr val="FFFFFF"/>
                </a:solidFill>
              </a:defRPr>
            </a:pPr>
            <a:endParaRPr/>
          </a:p>
        </p:txBody>
      </p:sp>
      <p:sp>
        <p:nvSpPr>
          <p:cNvPr id="139" name="Title Text"/>
          <p:cNvSpPr txBox="1">
            <a:spLocks noGrp="1"/>
          </p:cNvSpPr>
          <p:nvPr>
            <p:ph type="title"/>
          </p:nvPr>
        </p:nvSpPr>
        <p:spPr>
          <a:xfrm>
            <a:off x="606322" y="1925252"/>
            <a:ext cx="7939549" cy="1913043"/>
          </a:xfrm>
          <a:prstGeom prst="rect">
            <a:avLst/>
          </a:prstGeom>
        </p:spPr>
        <p:txBody>
          <a:bodyPr anchor="ctr"/>
          <a:lstStyle>
            <a:lvl1pPr>
              <a:defRPr sz="4400" cap="all">
                <a:solidFill>
                  <a:srgbClr val="FFFFFF"/>
                </a:solidFill>
              </a:defRPr>
            </a:lvl1pPr>
          </a:lstStyle>
          <a:p>
            <a:r>
              <a:t>Title Text</a:t>
            </a:r>
          </a:p>
        </p:txBody>
      </p:sp>
      <p:sp>
        <p:nvSpPr>
          <p:cNvPr id="140" name="Body Level One…"/>
          <p:cNvSpPr txBox="1">
            <a:spLocks noGrp="1"/>
          </p:cNvSpPr>
          <p:nvPr>
            <p:ph type="body" sz="quarter" idx="1"/>
          </p:nvPr>
        </p:nvSpPr>
        <p:spPr>
          <a:xfrm>
            <a:off x="606425" y="4056062"/>
            <a:ext cx="7939089" cy="581026"/>
          </a:xfrm>
          <a:prstGeom prst="rect">
            <a:avLst/>
          </a:prstGeom>
        </p:spPr>
        <p:txBody>
          <a:bodyPr anchor="ctr"/>
          <a:lstStyle>
            <a:lvl1pPr marL="0" indent="0">
              <a:buClrTx/>
              <a:buSzTx/>
              <a:buFontTx/>
              <a:buNone/>
              <a:defRPr>
                <a:solidFill>
                  <a:srgbClr val="FFFFFF"/>
                </a:solidFill>
                <a:latin typeface="Verdana"/>
                <a:ea typeface="Verdana"/>
                <a:cs typeface="Verdana"/>
                <a:sym typeface="Verdana"/>
              </a:defRPr>
            </a:lvl1pPr>
            <a:lvl2pPr>
              <a:buClrTx/>
              <a:buFontTx/>
              <a:defRPr>
                <a:solidFill>
                  <a:srgbClr val="FFFFFF"/>
                </a:solidFill>
                <a:latin typeface="Verdana"/>
                <a:ea typeface="Verdana"/>
                <a:cs typeface="Verdana"/>
                <a:sym typeface="Verdana"/>
              </a:defRPr>
            </a:lvl2pPr>
            <a:lvl3pPr>
              <a:buClrTx/>
              <a:buFontTx/>
              <a:defRPr>
                <a:solidFill>
                  <a:srgbClr val="FFFFFF"/>
                </a:solidFill>
                <a:latin typeface="Verdana"/>
                <a:ea typeface="Verdana"/>
                <a:cs typeface="Verdana"/>
                <a:sym typeface="Verdana"/>
              </a:defRPr>
            </a:lvl3pPr>
            <a:lvl4pPr>
              <a:buClrTx/>
              <a:buFontTx/>
              <a:defRPr>
                <a:solidFill>
                  <a:srgbClr val="FFFFFF"/>
                </a:solidFill>
                <a:latin typeface="Verdana"/>
                <a:ea typeface="Verdana"/>
                <a:cs typeface="Verdana"/>
                <a:sym typeface="Verdana"/>
              </a:defRPr>
            </a:lvl4pPr>
            <a:lvl5pPr>
              <a:buClrTx/>
              <a:buFontTx/>
              <a:defRPr>
                <a:solidFill>
                  <a:srgbClr val="FFFFFF"/>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xfrm>
            <a:off x="4419600" y="5350086"/>
            <a:ext cx="2133600" cy="317501"/>
          </a:xfrm>
          <a:prstGeom prst="rect">
            <a:avLst/>
          </a:prstGeom>
        </p:spPr>
        <p:txBody>
          <a:bodyPr anchor="ctr"/>
          <a:lstStyle>
            <a:lvl1pPr algn="r">
              <a:defRPr sz="1200">
                <a:solidFill>
                  <a:srgbClr val="36333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1_Title Only">
    <p:spTree>
      <p:nvGrpSpPr>
        <p:cNvPr id="1" name=""/>
        <p:cNvGrpSpPr/>
        <p:nvPr/>
      </p:nvGrpSpPr>
      <p:grpSpPr>
        <a:xfrm>
          <a:off x="0" y="0"/>
          <a:ext cx="0" cy="0"/>
          <a:chOff x="0" y="0"/>
          <a:chExt cx="0" cy="0"/>
        </a:xfrm>
      </p:grpSpPr>
      <p:sp>
        <p:nvSpPr>
          <p:cNvPr id="148"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149" name="Rectangle 5"/>
          <p:cNvSpPr/>
          <p:nvPr/>
        </p:nvSpPr>
        <p:spPr>
          <a:xfrm>
            <a:off x="157479" y="147589"/>
            <a:ext cx="8829042" cy="5648421"/>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150" name="Title Text"/>
          <p:cNvSpPr txBox="1">
            <a:spLocks noGrp="1"/>
          </p:cNvSpPr>
          <p:nvPr>
            <p:ph type="title"/>
          </p:nvPr>
        </p:nvSpPr>
        <p:spPr>
          <a:xfrm>
            <a:off x="606322" y="1925252"/>
            <a:ext cx="7939549" cy="1913043"/>
          </a:xfrm>
          <a:prstGeom prst="rect">
            <a:avLst/>
          </a:prstGeom>
        </p:spPr>
        <p:txBody>
          <a:bodyPr anchor="ctr"/>
          <a:lstStyle>
            <a:lvl1pPr>
              <a:defRPr sz="4400" cap="all">
                <a:solidFill>
                  <a:srgbClr val="FFFFFF"/>
                </a:solidFill>
              </a:defRPr>
            </a:lvl1pPr>
          </a:lstStyle>
          <a:p>
            <a:r>
              <a:t>Title Text</a:t>
            </a:r>
          </a:p>
        </p:txBody>
      </p:sp>
      <p:sp>
        <p:nvSpPr>
          <p:cNvPr id="151" name="Body Level One…"/>
          <p:cNvSpPr txBox="1">
            <a:spLocks noGrp="1"/>
          </p:cNvSpPr>
          <p:nvPr>
            <p:ph type="body" sz="quarter" idx="1"/>
          </p:nvPr>
        </p:nvSpPr>
        <p:spPr>
          <a:xfrm>
            <a:off x="606425" y="4056062"/>
            <a:ext cx="7939089" cy="581026"/>
          </a:xfrm>
          <a:prstGeom prst="rect">
            <a:avLst/>
          </a:prstGeom>
        </p:spPr>
        <p:txBody>
          <a:bodyPr anchor="ctr"/>
          <a:lstStyle>
            <a:lvl1pPr marL="0" indent="0">
              <a:buClrTx/>
              <a:buSzTx/>
              <a:buFontTx/>
              <a:buNone/>
              <a:defRPr>
                <a:solidFill>
                  <a:srgbClr val="FFFFFF"/>
                </a:solidFill>
                <a:latin typeface="Verdana"/>
                <a:ea typeface="Verdana"/>
                <a:cs typeface="Verdana"/>
                <a:sym typeface="Verdana"/>
              </a:defRPr>
            </a:lvl1pPr>
            <a:lvl2pPr>
              <a:buClrTx/>
              <a:buFontTx/>
              <a:defRPr>
                <a:solidFill>
                  <a:srgbClr val="FFFFFF"/>
                </a:solidFill>
                <a:latin typeface="Verdana"/>
                <a:ea typeface="Verdana"/>
                <a:cs typeface="Verdana"/>
                <a:sym typeface="Verdana"/>
              </a:defRPr>
            </a:lvl2pPr>
            <a:lvl3pPr>
              <a:buClrTx/>
              <a:buFontTx/>
              <a:defRPr>
                <a:solidFill>
                  <a:srgbClr val="FFFFFF"/>
                </a:solidFill>
                <a:latin typeface="Verdana"/>
                <a:ea typeface="Verdana"/>
                <a:cs typeface="Verdana"/>
                <a:sym typeface="Verdana"/>
              </a:defRPr>
            </a:lvl3pPr>
            <a:lvl4pPr>
              <a:buClrTx/>
              <a:buFontTx/>
              <a:defRPr>
                <a:solidFill>
                  <a:srgbClr val="FFFFFF"/>
                </a:solidFill>
                <a:latin typeface="Verdana"/>
                <a:ea typeface="Verdana"/>
                <a:cs typeface="Verdana"/>
                <a:sym typeface="Verdana"/>
              </a:defRPr>
            </a:lvl4pPr>
            <a:lvl5pPr>
              <a:buClrTx/>
              <a:buFontTx/>
              <a:defRPr>
                <a:solidFill>
                  <a:srgbClr val="FFFFFF"/>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52" name="Slide Number"/>
          <p:cNvSpPr txBox="1">
            <a:spLocks noGrp="1"/>
          </p:cNvSpPr>
          <p:nvPr>
            <p:ph type="sldNum" sz="quarter" idx="2"/>
          </p:nvPr>
        </p:nvSpPr>
        <p:spPr>
          <a:xfrm>
            <a:off x="4419600" y="5350086"/>
            <a:ext cx="2133600" cy="317501"/>
          </a:xfrm>
          <a:prstGeom prst="rect">
            <a:avLst/>
          </a:prstGeom>
        </p:spPr>
        <p:txBody>
          <a:bodyPr anchor="ctr"/>
          <a:lstStyle>
            <a:lvl1pPr algn="r">
              <a:defRPr sz="1200">
                <a:solidFill>
                  <a:srgbClr val="36333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A">
    <p:spTree>
      <p:nvGrpSpPr>
        <p:cNvPr id="1" name=""/>
        <p:cNvGrpSpPr/>
        <p:nvPr/>
      </p:nvGrpSpPr>
      <p:grpSpPr>
        <a:xfrm>
          <a:off x="0" y="0"/>
          <a:ext cx="0" cy="0"/>
          <a:chOff x="0" y="0"/>
          <a:chExt cx="0" cy="0"/>
        </a:xfrm>
      </p:grpSpPr>
      <p:sp>
        <p:nvSpPr>
          <p:cNvPr id="159"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160" name="Title Text"/>
          <p:cNvSpPr txBox="1">
            <a:spLocks noGrp="1"/>
          </p:cNvSpPr>
          <p:nvPr>
            <p:ph type="title"/>
          </p:nvPr>
        </p:nvSpPr>
        <p:spPr>
          <a:xfrm>
            <a:off x="244229" y="0"/>
            <a:ext cx="8655930" cy="897296"/>
          </a:xfrm>
          <a:prstGeom prst="rect">
            <a:avLst/>
          </a:prstGeom>
        </p:spPr>
        <p:txBody>
          <a:bodyPr/>
          <a:lstStyle/>
          <a:p>
            <a:r>
              <a:t>Title Text</a:t>
            </a:r>
          </a:p>
        </p:txBody>
      </p:sp>
      <p:sp>
        <p:nvSpPr>
          <p:cNvPr id="161"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sp>
        <p:nvSpPr>
          <p:cNvPr id="162" name="Body Level One…"/>
          <p:cNvSpPr txBox="1">
            <a:spLocks noGrp="1"/>
          </p:cNvSpPr>
          <p:nvPr>
            <p:ph type="body" sz="quarter" idx="1"/>
          </p:nvPr>
        </p:nvSpPr>
        <p:spPr>
          <a:xfrm>
            <a:off x="244227" y="895562"/>
            <a:ext cx="8655931" cy="472256"/>
          </a:xfrm>
          <a:prstGeom prst="rect">
            <a:avLst/>
          </a:prstGeom>
        </p:spPr>
        <p:txBody>
          <a:bodyPr anchor="ctr"/>
          <a:lstStyle>
            <a:lvl1pPr marL="0" indent="0">
              <a:buClrTx/>
              <a:buSzTx/>
              <a:buFontTx/>
              <a:buNone/>
              <a:defRPr sz="1600">
                <a:solidFill>
                  <a:srgbClr val="FFFFFF"/>
                </a:solidFill>
                <a:latin typeface="Verdana"/>
                <a:ea typeface="Verdana"/>
                <a:cs typeface="Verdana"/>
                <a:sym typeface="Verdana"/>
              </a:defRPr>
            </a:lvl1pPr>
            <a:lvl2pPr marL="0" indent="457200">
              <a:buClrTx/>
              <a:buSzTx/>
              <a:buFontTx/>
              <a:buNone/>
              <a:defRPr sz="1600">
                <a:solidFill>
                  <a:srgbClr val="FFFFFF"/>
                </a:solidFill>
                <a:latin typeface="Verdana"/>
                <a:ea typeface="Verdana"/>
                <a:cs typeface="Verdana"/>
                <a:sym typeface="Verdana"/>
              </a:defRPr>
            </a:lvl2pPr>
            <a:lvl3pPr marL="0" indent="914400">
              <a:buClrTx/>
              <a:buSzTx/>
              <a:buFontTx/>
              <a:buNone/>
              <a:defRPr sz="1600">
                <a:solidFill>
                  <a:srgbClr val="FFFFFF"/>
                </a:solidFill>
                <a:latin typeface="Verdana"/>
                <a:ea typeface="Verdana"/>
                <a:cs typeface="Verdana"/>
                <a:sym typeface="Verdana"/>
              </a:defRPr>
            </a:lvl3pPr>
            <a:lvl4pPr marL="0" indent="1371600">
              <a:buClrTx/>
              <a:buSzTx/>
              <a:buFontTx/>
              <a:buNone/>
              <a:defRPr sz="1600">
                <a:solidFill>
                  <a:srgbClr val="FFFFFF"/>
                </a:solidFill>
                <a:latin typeface="Verdana"/>
                <a:ea typeface="Verdana"/>
                <a:cs typeface="Verdana"/>
                <a:sym typeface="Verdana"/>
              </a:defRPr>
            </a:lvl4pPr>
            <a:lvl5pPr marL="0" indent="1828800">
              <a:buClrTx/>
              <a:buSzTx/>
              <a:buFontTx/>
              <a:buNone/>
              <a:defRPr sz="1600">
                <a:solidFill>
                  <a:srgbClr val="FFFFFF"/>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pic>
        <p:nvPicPr>
          <p:cNvPr id="163"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ubtitle  and Content">
    <p:spTree>
      <p:nvGrpSpPr>
        <p:cNvPr id="1" name=""/>
        <p:cNvGrpSpPr/>
        <p:nvPr/>
      </p:nvGrpSpPr>
      <p:grpSpPr>
        <a:xfrm>
          <a:off x="0" y="0"/>
          <a:ext cx="0" cy="0"/>
          <a:chOff x="0" y="0"/>
          <a:chExt cx="0" cy="0"/>
        </a:xfrm>
      </p:grpSpPr>
      <p:sp>
        <p:nvSpPr>
          <p:cNvPr id="171"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172"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173"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174" name="Body Level One…"/>
          <p:cNvSpPr txBox="1">
            <a:spLocks noGrp="1"/>
          </p:cNvSpPr>
          <p:nvPr>
            <p:ph type="body" idx="1"/>
          </p:nvPr>
        </p:nvSpPr>
        <p:spPr>
          <a:xfrm>
            <a:off x="244475" y="1924328"/>
            <a:ext cx="8655684" cy="3221399"/>
          </a:xfrm>
          <a:prstGeom prst="rect">
            <a:avLst/>
          </a:prstGeom>
        </p:spPr>
        <p:txBody>
          <a:bodyPr/>
          <a:lstStyle>
            <a:lvl1pPr marL="0"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175" name="Text Placeholder 2"/>
          <p:cNvSpPr>
            <a:spLocks noGrp="1"/>
          </p:cNvSpPr>
          <p:nvPr>
            <p:ph type="body" sz="quarter" idx="13"/>
          </p:nvPr>
        </p:nvSpPr>
        <p:spPr>
          <a:xfrm>
            <a:off x="244228" y="1369868"/>
            <a:ext cx="8655930" cy="554461"/>
          </a:xfrm>
          <a:prstGeom prst="rect">
            <a:avLst/>
          </a:prstGeom>
        </p:spPr>
        <p:txBody>
          <a:bodyPr anchor="ctr"/>
          <a:lstStyle/>
          <a:p>
            <a:pPr marL="0" indent="0">
              <a:buClrTx/>
              <a:buSzTx/>
              <a:buFontTx/>
              <a:buNone/>
              <a:defRPr sz="1600" b="1">
                <a:solidFill>
                  <a:srgbClr val="808080"/>
                </a:solidFill>
              </a:defRPr>
            </a:pPr>
            <a:endParaRPr/>
          </a:p>
        </p:txBody>
      </p:sp>
      <p:sp>
        <p:nvSpPr>
          <p:cNvPr id="1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7" name="Title Text"/>
          <p:cNvSpPr txBox="1">
            <a:spLocks noGrp="1"/>
          </p:cNvSpPr>
          <p:nvPr>
            <p:ph type="title"/>
          </p:nvPr>
        </p:nvSpPr>
        <p:spPr>
          <a:xfrm>
            <a:off x="244229" y="0"/>
            <a:ext cx="8655930" cy="897296"/>
          </a:xfrm>
          <a:prstGeom prst="rect">
            <a:avLst/>
          </a:prstGeom>
        </p:spPr>
        <p:txBody>
          <a:bodyPr/>
          <a:lstStyle/>
          <a:p>
            <a:r>
              <a:t>Title Text</a:t>
            </a:r>
          </a:p>
        </p:txBody>
      </p:sp>
      <p:sp>
        <p:nvSpPr>
          <p:cNvPr id="178" name="Text Placeholder 11"/>
          <p:cNvSpPr>
            <a:spLocks noGrp="1"/>
          </p:cNvSpPr>
          <p:nvPr>
            <p:ph type="body" sz="quarter" idx="14"/>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nd Split Content">
    <p:spTree>
      <p:nvGrpSpPr>
        <p:cNvPr id="1" name=""/>
        <p:cNvGrpSpPr/>
        <p:nvPr/>
      </p:nvGrpSpPr>
      <p:grpSpPr>
        <a:xfrm>
          <a:off x="0" y="0"/>
          <a:ext cx="0" cy="0"/>
          <a:chOff x="0" y="0"/>
          <a:chExt cx="0" cy="0"/>
        </a:xfrm>
      </p:grpSpPr>
      <p:sp>
        <p:nvSpPr>
          <p:cNvPr id="185"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186"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187"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188" name="Body Level One…"/>
          <p:cNvSpPr txBox="1">
            <a:spLocks noGrp="1"/>
          </p:cNvSpPr>
          <p:nvPr>
            <p:ph type="body" sz="half" idx="1"/>
          </p:nvPr>
        </p:nvSpPr>
        <p:spPr>
          <a:xfrm>
            <a:off x="244227" y="1534160"/>
            <a:ext cx="4171671" cy="3728721"/>
          </a:xfrm>
          <a:prstGeom prst="rect">
            <a:avLst/>
          </a:prstGeom>
        </p:spPr>
        <p:txBody>
          <a:bodyPr/>
          <a:lstStyle>
            <a:lvl1pPr marL="0"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189" name="Text Placeholder 23"/>
          <p:cNvSpPr>
            <a:spLocks noGrp="1"/>
          </p:cNvSpPr>
          <p:nvPr>
            <p:ph type="body" sz="half" idx="13"/>
          </p:nvPr>
        </p:nvSpPr>
        <p:spPr>
          <a:xfrm>
            <a:off x="4664828" y="1534160"/>
            <a:ext cx="4235084" cy="3728721"/>
          </a:xfrm>
          <a:prstGeom prst="rect">
            <a:avLst/>
          </a:prstGeom>
        </p:spPr>
        <p:txBody>
          <a:bodyPr/>
          <a:lstStyle/>
          <a:p>
            <a:pPr marL="0" indent="0">
              <a:buClrTx/>
              <a:buSzTx/>
              <a:buFontTx/>
              <a:buNone/>
            </a:pPr>
            <a:endParaRPr/>
          </a:p>
        </p:txBody>
      </p:sp>
      <p:sp>
        <p:nvSpPr>
          <p:cNvPr id="1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1" name="Title Text"/>
          <p:cNvSpPr txBox="1">
            <a:spLocks noGrp="1"/>
          </p:cNvSpPr>
          <p:nvPr>
            <p:ph type="title"/>
          </p:nvPr>
        </p:nvSpPr>
        <p:spPr>
          <a:xfrm>
            <a:off x="244229" y="0"/>
            <a:ext cx="8655930" cy="897296"/>
          </a:xfrm>
          <a:prstGeom prst="rect">
            <a:avLst/>
          </a:prstGeom>
        </p:spPr>
        <p:txBody>
          <a:bodyPr/>
          <a:lstStyle/>
          <a:p>
            <a:r>
              <a:t>Title Text</a:t>
            </a:r>
          </a:p>
        </p:txBody>
      </p:sp>
      <p:sp>
        <p:nvSpPr>
          <p:cNvPr id="192" name="Text Placeholder 11"/>
          <p:cNvSpPr>
            <a:spLocks noGrp="1"/>
          </p:cNvSpPr>
          <p:nvPr>
            <p:ph type="body" sz="quarter" idx="14"/>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Subtitle and Split Content">
    <p:spTree>
      <p:nvGrpSpPr>
        <p:cNvPr id="1" name=""/>
        <p:cNvGrpSpPr/>
        <p:nvPr/>
      </p:nvGrpSpPr>
      <p:grpSpPr>
        <a:xfrm>
          <a:off x="0" y="0"/>
          <a:ext cx="0" cy="0"/>
          <a:chOff x="0" y="0"/>
          <a:chExt cx="0" cy="0"/>
        </a:xfrm>
      </p:grpSpPr>
      <p:sp>
        <p:nvSpPr>
          <p:cNvPr id="199"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200"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201"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202" name="Body Level One…"/>
          <p:cNvSpPr txBox="1">
            <a:spLocks noGrp="1"/>
          </p:cNvSpPr>
          <p:nvPr>
            <p:ph type="body" sz="quarter" idx="1"/>
          </p:nvPr>
        </p:nvSpPr>
        <p:spPr>
          <a:xfrm>
            <a:off x="244227" y="1513629"/>
            <a:ext cx="4171917" cy="554461"/>
          </a:xfrm>
          <a:prstGeom prst="rect">
            <a:avLst/>
          </a:prstGeom>
        </p:spPr>
        <p:txBody>
          <a:bodyPr anchor="ctr"/>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203" name="Text Placeholder 4"/>
          <p:cNvSpPr>
            <a:spLocks noGrp="1"/>
          </p:cNvSpPr>
          <p:nvPr>
            <p:ph type="body" sz="quarter" idx="13"/>
          </p:nvPr>
        </p:nvSpPr>
        <p:spPr>
          <a:xfrm>
            <a:off x="4665076" y="1513629"/>
            <a:ext cx="4235083" cy="554461"/>
          </a:xfrm>
          <a:prstGeom prst="rect">
            <a:avLst/>
          </a:prstGeom>
        </p:spPr>
        <p:txBody>
          <a:bodyPr anchor="ctr"/>
          <a:lstStyle/>
          <a:p>
            <a:pPr marL="0" indent="0">
              <a:buClrTx/>
              <a:buSzTx/>
              <a:buFontTx/>
              <a:buNone/>
              <a:defRPr sz="1600" b="1">
                <a:solidFill>
                  <a:srgbClr val="7F7F7F"/>
                </a:solidFill>
              </a:defRPr>
            </a:pPr>
            <a:endParaRPr/>
          </a:p>
        </p:txBody>
      </p:sp>
      <p:sp>
        <p:nvSpPr>
          <p:cNvPr id="204" name="Text Placeholder 23"/>
          <p:cNvSpPr>
            <a:spLocks noGrp="1"/>
          </p:cNvSpPr>
          <p:nvPr>
            <p:ph type="body" sz="half" idx="14"/>
          </p:nvPr>
        </p:nvSpPr>
        <p:spPr>
          <a:xfrm>
            <a:off x="4665076" y="2068089"/>
            <a:ext cx="4235083" cy="3216933"/>
          </a:xfrm>
          <a:prstGeom prst="rect">
            <a:avLst/>
          </a:prstGeom>
        </p:spPr>
        <p:txBody>
          <a:bodyPr/>
          <a:lstStyle/>
          <a:p>
            <a:pPr marL="0" indent="0">
              <a:buClrTx/>
              <a:buSzTx/>
              <a:buFontTx/>
              <a:buNone/>
            </a:pPr>
            <a:endParaRPr/>
          </a:p>
        </p:txBody>
      </p:sp>
      <p:sp>
        <p:nvSpPr>
          <p:cNvPr id="2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06" name="Title Text"/>
          <p:cNvSpPr txBox="1">
            <a:spLocks noGrp="1"/>
          </p:cNvSpPr>
          <p:nvPr>
            <p:ph type="title"/>
          </p:nvPr>
        </p:nvSpPr>
        <p:spPr>
          <a:xfrm>
            <a:off x="244229" y="0"/>
            <a:ext cx="8655930" cy="897296"/>
          </a:xfrm>
          <a:prstGeom prst="rect">
            <a:avLst/>
          </a:prstGeom>
        </p:spPr>
        <p:txBody>
          <a:bodyPr/>
          <a:lstStyle/>
          <a:p>
            <a:r>
              <a:t>Title Text</a:t>
            </a:r>
          </a:p>
        </p:txBody>
      </p:sp>
      <p:sp>
        <p:nvSpPr>
          <p:cNvPr id="207" name="Text Placeholder 11"/>
          <p:cNvSpPr>
            <a:spLocks noGrp="1"/>
          </p:cNvSpPr>
          <p:nvPr>
            <p:ph type="body" sz="quarter" idx="15"/>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Content and Image">
    <p:spTree>
      <p:nvGrpSpPr>
        <p:cNvPr id="1" name=""/>
        <p:cNvGrpSpPr/>
        <p:nvPr/>
      </p:nvGrpSpPr>
      <p:grpSpPr>
        <a:xfrm>
          <a:off x="0" y="0"/>
          <a:ext cx="0" cy="0"/>
          <a:chOff x="0" y="0"/>
          <a:chExt cx="0" cy="0"/>
        </a:xfrm>
      </p:grpSpPr>
      <p:sp>
        <p:nvSpPr>
          <p:cNvPr id="214"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215"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216"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217" name="Body Level One…"/>
          <p:cNvSpPr txBox="1">
            <a:spLocks noGrp="1"/>
          </p:cNvSpPr>
          <p:nvPr>
            <p:ph type="body" sz="half" idx="1"/>
          </p:nvPr>
        </p:nvSpPr>
        <p:spPr>
          <a:xfrm>
            <a:off x="4665076" y="1534160"/>
            <a:ext cx="4235083" cy="3728721"/>
          </a:xfrm>
          <a:prstGeom prst="rect">
            <a:avLst/>
          </a:prstGeom>
        </p:spPr>
        <p:txBody>
          <a:bodyPr/>
          <a:lstStyle>
            <a:lvl1pPr marL="0"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218" name="Picture Placeholder 3"/>
          <p:cNvSpPr>
            <a:spLocks noGrp="1"/>
          </p:cNvSpPr>
          <p:nvPr>
            <p:ph type="pic" sz="half" idx="13"/>
          </p:nvPr>
        </p:nvSpPr>
        <p:spPr>
          <a:xfrm>
            <a:off x="244474" y="1534160"/>
            <a:ext cx="4171670" cy="3728721"/>
          </a:xfrm>
          <a:prstGeom prst="rect">
            <a:avLst/>
          </a:prstGeom>
        </p:spPr>
        <p:txBody>
          <a:bodyPr lIns="91439" rIns="91439">
            <a:noAutofit/>
          </a:bodyPr>
          <a:lstStyle/>
          <a:p>
            <a:endParaRPr/>
          </a:p>
        </p:txBody>
      </p:sp>
      <p:sp>
        <p:nvSpPr>
          <p:cNvPr id="2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20" name="Title Text"/>
          <p:cNvSpPr txBox="1">
            <a:spLocks noGrp="1"/>
          </p:cNvSpPr>
          <p:nvPr>
            <p:ph type="title"/>
          </p:nvPr>
        </p:nvSpPr>
        <p:spPr>
          <a:xfrm>
            <a:off x="244229" y="0"/>
            <a:ext cx="8655930" cy="897296"/>
          </a:xfrm>
          <a:prstGeom prst="rect">
            <a:avLst/>
          </a:prstGeom>
        </p:spPr>
        <p:txBody>
          <a:bodyPr/>
          <a:lstStyle/>
          <a:p>
            <a:r>
              <a:t>Title Text</a:t>
            </a:r>
          </a:p>
        </p:txBody>
      </p:sp>
      <p:sp>
        <p:nvSpPr>
          <p:cNvPr id="221" name="Text Placeholder 11"/>
          <p:cNvSpPr>
            <a:spLocks noGrp="1"/>
          </p:cNvSpPr>
          <p:nvPr>
            <p:ph type="body" sz="quarter" idx="14"/>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Subtitle, Image and Content">
    <p:spTree>
      <p:nvGrpSpPr>
        <p:cNvPr id="1" name=""/>
        <p:cNvGrpSpPr/>
        <p:nvPr/>
      </p:nvGrpSpPr>
      <p:grpSpPr>
        <a:xfrm>
          <a:off x="0" y="0"/>
          <a:ext cx="0" cy="0"/>
          <a:chOff x="0" y="0"/>
          <a:chExt cx="0" cy="0"/>
        </a:xfrm>
      </p:grpSpPr>
      <p:sp>
        <p:nvSpPr>
          <p:cNvPr id="228"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229"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230"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231" name="Body Level One…"/>
          <p:cNvSpPr txBox="1">
            <a:spLocks noGrp="1"/>
          </p:cNvSpPr>
          <p:nvPr>
            <p:ph type="body" sz="quarter" idx="1"/>
          </p:nvPr>
        </p:nvSpPr>
        <p:spPr>
          <a:xfrm>
            <a:off x="4665076" y="1534160"/>
            <a:ext cx="4235083" cy="508001"/>
          </a:xfrm>
          <a:prstGeom prst="rect">
            <a:avLst/>
          </a:prstGeom>
        </p:spPr>
        <p:txBody>
          <a:bodyPr anchor="ctr"/>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232" name="Text Placeholder 23"/>
          <p:cNvSpPr>
            <a:spLocks noGrp="1"/>
          </p:cNvSpPr>
          <p:nvPr>
            <p:ph type="body" sz="half" idx="13"/>
          </p:nvPr>
        </p:nvSpPr>
        <p:spPr>
          <a:xfrm>
            <a:off x="4665076" y="2164079"/>
            <a:ext cx="4235083" cy="3098801"/>
          </a:xfrm>
          <a:prstGeom prst="rect">
            <a:avLst/>
          </a:prstGeom>
        </p:spPr>
        <p:txBody>
          <a:bodyPr/>
          <a:lstStyle/>
          <a:p>
            <a:pPr marL="0" indent="0">
              <a:buClrTx/>
              <a:buSzTx/>
              <a:buFontTx/>
              <a:buNone/>
            </a:pPr>
            <a:endParaRPr/>
          </a:p>
        </p:txBody>
      </p:sp>
      <p:sp>
        <p:nvSpPr>
          <p:cNvPr id="233" name="Picture Placeholder 3"/>
          <p:cNvSpPr>
            <a:spLocks noGrp="1"/>
          </p:cNvSpPr>
          <p:nvPr>
            <p:ph type="pic" sz="half" idx="14"/>
          </p:nvPr>
        </p:nvSpPr>
        <p:spPr>
          <a:xfrm>
            <a:off x="244474" y="1534160"/>
            <a:ext cx="4171670" cy="3728721"/>
          </a:xfrm>
          <a:prstGeom prst="rect">
            <a:avLst/>
          </a:prstGeom>
        </p:spPr>
        <p:txBody>
          <a:bodyPr lIns="91439" rIns="91439">
            <a:noAutofit/>
          </a:bodyPr>
          <a:lstStyle/>
          <a:p>
            <a:endParaRPr/>
          </a:p>
        </p:txBody>
      </p:sp>
      <p:sp>
        <p:nvSpPr>
          <p:cNvPr id="2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35" name="Title Text"/>
          <p:cNvSpPr txBox="1">
            <a:spLocks noGrp="1"/>
          </p:cNvSpPr>
          <p:nvPr>
            <p:ph type="title"/>
          </p:nvPr>
        </p:nvSpPr>
        <p:spPr>
          <a:xfrm>
            <a:off x="244229" y="0"/>
            <a:ext cx="8655930" cy="897296"/>
          </a:xfrm>
          <a:prstGeom prst="rect">
            <a:avLst/>
          </a:prstGeom>
        </p:spPr>
        <p:txBody>
          <a:bodyPr/>
          <a:lstStyle/>
          <a:p>
            <a:r>
              <a:t>Title Text</a:t>
            </a:r>
          </a:p>
        </p:txBody>
      </p:sp>
      <p:sp>
        <p:nvSpPr>
          <p:cNvPr id="236" name="Text Placeholder 11"/>
          <p:cNvSpPr>
            <a:spLocks noGrp="1"/>
          </p:cNvSpPr>
          <p:nvPr>
            <p:ph type="body" sz="quarter" idx="15"/>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Content and Image B">
    <p:spTree>
      <p:nvGrpSpPr>
        <p:cNvPr id="1" name=""/>
        <p:cNvGrpSpPr/>
        <p:nvPr/>
      </p:nvGrpSpPr>
      <p:grpSpPr>
        <a:xfrm>
          <a:off x="0" y="0"/>
          <a:ext cx="0" cy="0"/>
          <a:chOff x="0" y="0"/>
          <a:chExt cx="0" cy="0"/>
        </a:xfrm>
      </p:grpSpPr>
      <p:sp>
        <p:nvSpPr>
          <p:cNvPr id="243"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244"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245"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246" name="Body Level One…"/>
          <p:cNvSpPr txBox="1">
            <a:spLocks noGrp="1"/>
          </p:cNvSpPr>
          <p:nvPr>
            <p:ph type="body" sz="half" idx="1"/>
          </p:nvPr>
        </p:nvSpPr>
        <p:spPr>
          <a:xfrm>
            <a:off x="244229" y="1534160"/>
            <a:ext cx="4235083" cy="3728721"/>
          </a:xfrm>
          <a:prstGeom prst="rect">
            <a:avLst/>
          </a:prstGeom>
        </p:spPr>
        <p:txBody>
          <a:bodyPr/>
          <a:lstStyle>
            <a:lvl1pPr marL="0"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247" name="Picture Placeholder 3"/>
          <p:cNvSpPr>
            <a:spLocks noGrp="1"/>
          </p:cNvSpPr>
          <p:nvPr>
            <p:ph type="pic" sz="half" idx="13"/>
          </p:nvPr>
        </p:nvSpPr>
        <p:spPr>
          <a:xfrm>
            <a:off x="4665076" y="1534160"/>
            <a:ext cx="4171670" cy="3728721"/>
          </a:xfrm>
          <a:prstGeom prst="rect">
            <a:avLst/>
          </a:prstGeom>
        </p:spPr>
        <p:txBody>
          <a:bodyPr lIns="91439" rIns="91439">
            <a:noAutofit/>
          </a:bodyPr>
          <a:lstStyle/>
          <a:p>
            <a:endParaRPr/>
          </a:p>
        </p:txBody>
      </p:sp>
      <p:sp>
        <p:nvSpPr>
          <p:cNvPr id="2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49" name="Title Text"/>
          <p:cNvSpPr txBox="1">
            <a:spLocks noGrp="1"/>
          </p:cNvSpPr>
          <p:nvPr>
            <p:ph type="title"/>
          </p:nvPr>
        </p:nvSpPr>
        <p:spPr>
          <a:xfrm>
            <a:off x="244229" y="0"/>
            <a:ext cx="8655930" cy="897296"/>
          </a:xfrm>
          <a:prstGeom prst="rect">
            <a:avLst/>
          </a:prstGeom>
        </p:spPr>
        <p:txBody>
          <a:bodyPr/>
          <a:lstStyle/>
          <a:p>
            <a:r>
              <a:t>Title Text</a:t>
            </a:r>
          </a:p>
        </p:txBody>
      </p:sp>
      <p:sp>
        <p:nvSpPr>
          <p:cNvPr id="250" name="Text Placeholder 11"/>
          <p:cNvSpPr>
            <a:spLocks noGrp="1"/>
          </p:cNvSpPr>
          <p:nvPr>
            <p:ph type="body" sz="quarter" idx="14"/>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A">
    <p:spTree>
      <p:nvGrpSpPr>
        <p:cNvPr id="1" name=""/>
        <p:cNvGrpSpPr/>
        <p:nvPr/>
      </p:nvGrpSpPr>
      <p:grpSpPr>
        <a:xfrm>
          <a:off x="0" y="0"/>
          <a:ext cx="0" cy="0"/>
          <a:chOff x="0" y="0"/>
          <a:chExt cx="0" cy="0"/>
        </a:xfrm>
      </p:grpSpPr>
      <p:pic>
        <p:nvPicPr>
          <p:cNvPr id="27" name="Picture 8" descr="Picture 8"/>
          <p:cNvPicPr>
            <a:picLocks noChangeAspect="1"/>
          </p:cNvPicPr>
          <p:nvPr/>
        </p:nvPicPr>
        <p:blipFill>
          <a:blip r:embed="rId2">
            <a:extLst/>
          </a:blip>
          <a:stretch>
            <a:fillRect/>
          </a:stretch>
        </p:blipFill>
        <p:spPr>
          <a:xfrm>
            <a:off x="6488545" y="5206607"/>
            <a:ext cx="2481561" cy="620390"/>
          </a:xfrm>
          <a:prstGeom prst="rect">
            <a:avLst/>
          </a:prstGeom>
          <a:ln w="12700">
            <a:miter lim="400000"/>
          </a:ln>
        </p:spPr>
      </p:pic>
      <p:pic>
        <p:nvPicPr>
          <p:cNvPr id="28" name="Picture 9" descr="Picture 9"/>
          <p:cNvPicPr>
            <a:picLocks noChangeAspect="1"/>
          </p:cNvPicPr>
          <p:nvPr/>
        </p:nvPicPr>
        <p:blipFill>
          <a:blip r:embed="rId3">
            <a:extLst/>
          </a:blip>
          <a:stretch>
            <a:fillRect/>
          </a:stretch>
        </p:blipFill>
        <p:spPr>
          <a:xfrm>
            <a:off x="0" y="2045597"/>
            <a:ext cx="9144000" cy="2568955"/>
          </a:xfrm>
          <a:prstGeom prst="rect">
            <a:avLst/>
          </a:prstGeom>
          <a:ln w="12700">
            <a:miter lim="400000"/>
          </a:ln>
        </p:spPr>
      </p:pic>
      <p:sp>
        <p:nvSpPr>
          <p:cNvPr id="29" name="Rectangle 10"/>
          <p:cNvSpPr/>
          <p:nvPr/>
        </p:nvSpPr>
        <p:spPr>
          <a:xfrm>
            <a:off x="0" y="4614550"/>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sp>
        <p:nvSpPr>
          <p:cNvPr id="30" name="Title Text"/>
          <p:cNvSpPr txBox="1">
            <a:spLocks noGrp="1"/>
          </p:cNvSpPr>
          <p:nvPr>
            <p:ph type="title"/>
          </p:nvPr>
        </p:nvSpPr>
        <p:spPr>
          <a:xfrm>
            <a:off x="244229" y="205100"/>
            <a:ext cx="8655930" cy="1180466"/>
          </a:xfrm>
          <a:prstGeom prst="rect">
            <a:avLst/>
          </a:prstGeom>
        </p:spPr>
        <p:txBody>
          <a:bodyPr/>
          <a:lstStyle>
            <a:lvl1pPr>
              <a:defRPr sz="3200" cap="all"/>
            </a:lvl1pPr>
          </a:lstStyle>
          <a:p>
            <a:r>
              <a:t>Title Text</a:t>
            </a:r>
          </a:p>
        </p:txBody>
      </p:sp>
      <p:sp>
        <p:nvSpPr>
          <p:cNvPr id="31" name="Body Level One…"/>
          <p:cNvSpPr txBox="1">
            <a:spLocks noGrp="1"/>
          </p:cNvSpPr>
          <p:nvPr>
            <p:ph type="body" sz="quarter" idx="1"/>
          </p:nvPr>
        </p:nvSpPr>
        <p:spPr>
          <a:xfrm>
            <a:off x="244229" y="1395515"/>
            <a:ext cx="8655930" cy="650082"/>
          </a:xfrm>
          <a:prstGeom prst="rect">
            <a:avLst/>
          </a:prstGeom>
        </p:spPr>
        <p:txBody>
          <a:bodyPr/>
          <a:lstStyle>
            <a:lvl1pPr marL="0" indent="0">
              <a:spcBef>
                <a:spcPts val="400"/>
              </a:spcBef>
              <a:buClrTx/>
              <a:buSzTx/>
              <a:buFontTx/>
              <a:buNone/>
              <a:defRPr sz="2000">
                <a:solidFill>
                  <a:srgbClr val="8E8D8D"/>
                </a:solidFill>
                <a:latin typeface="Verdana"/>
                <a:ea typeface="Verdana"/>
                <a:cs typeface="Verdana"/>
                <a:sym typeface="Verdana"/>
              </a:defRPr>
            </a:lvl1pPr>
            <a:lvl2pPr marL="0" indent="457200">
              <a:spcBef>
                <a:spcPts val="400"/>
              </a:spcBef>
              <a:buClrTx/>
              <a:buSzTx/>
              <a:buFontTx/>
              <a:buNone/>
              <a:defRPr sz="2000">
                <a:solidFill>
                  <a:srgbClr val="8E8D8D"/>
                </a:solidFill>
                <a:latin typeface="Verdana"/>
                <a:ea typeface="Verdana"/>
                <a:cs typeface="Verdana"/>
                <a:sym typeface="Verdana"/>
              </a:defRPr>
            </a:lvl2pPr>
            <a:lvl3pPr marL="0" indent="914400">
              <a:spcBef>
                <a:spcPts val="400"/>
              </a:spcBef>
              <a:buClrTx/>
              <a:buSzTx/>
              <a:buFontTx/>
              <a:buNone/>
              <a:defRPr sz="2000">
                <a:solidFill>
                  <a:srgbClr val="8E8D8D"/>
                </a:solidFill>
                <a:latin typeface="Verdana"/>
                <a:ea typeface="Verdana"/>
                <a:cs typeface="Verdana"/>
                <a:sym typeface="Verdana"/>
              </a:defRPr>
            </a:lvl3pPr>
            <a:lvl4pPr marL="0" indent="1371600">
              <a:spcBef>
                <a:spcPts val="400"/>
              </a:spcBef>
              <a:buClrTx/>
              <a:buSzTx/>
              <a:buFontTx/>
              <a:buNone/>
              <a:defRPr sz="2000">
                <a:solidFill>
                  <a:srgbClr val="8E8D8D"/>
                </a:solidFill>
                <a:latin typeface="Verdana"/>
                <a:ea typeface="Verdana"/>
                <a:cs typeface="Verdana"/>
                <a:sym typeface="Verdana"/>
              </a:defRPr>
            </a:lvl4pPr>
            <a:lvl5pPr marL="0" indent="1828800">
              <a:spcBef>
                <a:spcPts val="400"/>
              </a:spcBef>
              <a:buClrTx/>
              <a:buSzTx/>
              <a:buFontTx/>
              <a:buNone/>
              <a:defRPr sz="2000">
                <a:solidFill>
                  <a:srgbClr val="8E8D8D"/>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pic>
        <p:nvPicPr>
          <p:cNvPr id="32" name="Picture 1" descr="Picture 1"/>
          <p:cNvPicPr>
            <a:picLocks noChangeAspect="1"/>
          </p:cNvPicPr>
          <p:nvPr/>
        </p:nvPicPr>
        <p:blipFill>
          <a:blip r:embed="rId4">
            <a:extLst/>
          </a:blip>
          <a:srcRect b="31324"/>
          <a:stretch>
            <a:fillRect/>
          </a:stretch>
        </p:blipFill>
        <p:spPr>
          <a:xfrm>
            <a:off x="0" y="2045597"/>
            <a:ext cx="9144000" cy="2568955"/>
          </a:xfrm>
          <a:prstGeom prst="rect">
            <a:avLst/>
          </a:prstGeom>
          <a:ln w="12700">
            <a:miter lim="400000"/>
          </a:ln>
        </p:spPr>
      </p:pic>
      <p:sp>
        <p:nvSpPr>
          <p:cNvPr id="33" name="Slide Number"/>
          <p:cNvSpPr txBox="1">
            <a:spLocks noGrp="1"/>
          </p:cNvSpPr>
          <p:nvPr>
            <p:ph type="sldNum" sz="quarter" idx="2"/>
          </p:nvPr>
        </p:nvSpPr>
        <p:spPr>
          <a:xfrm>
            <a:off x="4419600" y="5350086"/>
            <a:ext cx="2133600" cy="317501"/>
          </a:xfrm>
          <a:prstGeom prst="rect">
            <a:avLst/>
          </a:prstGeom>
        </p:spPr>
        <p:txBody>
          <a:bodyPr anchor="ctr"/>
          <a:lstStyle>
            <a:lvl1pPr algn="r">
              <a:defRPr sz="1200">
                <a:solidFill>
                  <a:srgbClr val="36333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Subtitle, Content and Image B">
    <p:spTree>
      <p:nvGrpSpPr>
        <p:cNvPr id="1" name=""/>
        <p:cNvGrpSpPr/>
        <p:nvPr/>
      </p:nvGrpSpPr>
      <p:grpSpPr>
        <a:xfrm>
          <a:off x="0" y="0"/>
          <a:ext cx="0" cy="0"/>
          <a:chOff x="0" y="0"/>
          <a:chExt cx="0" cy="0"/>
        </a:xfrm>
      </p:grpSpPr>
      <p:sp>
        <p:nvSpPr>
          <p:cNvPr id="257"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258"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259"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260" name="Body Level One…"/>
          <p:cNvSpPr txBox="1">
            <a:spLocks noGrp="1"/>
          </p:cNvSpPr>
          <p:nvPr>
            <p:ph type="body" sz="quarter" idx="1"/>
          </p:nvPr>
        </p:nvSpPr>
        <p:spPr>
          <a:xfrm>
            <a:off x="244227" y="1534160"/>
            <a:ext cx="4235084" cy="508001"/>
          </a:xfrm>
          <a:prstGeom prst="rect">
            <a:avLst/>
          </a:prstGeom>
        </p:spPr>
        <p:txBody>
          <a:bodyPr anchor="ctr"/>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261" name="Text Placeholder 23"/>
          <p:cNvSpPr>
            <a:spLocks noGrp="1"/>
          </p:cNvSpPr>
          <p:nvPr>
            <p:ph type="body" sz="half" idx="13"/>
          </p:nvPr>
        </p:nvSpPr>
        <p:spPr>
          <a:xfrm>
            <a:off x="244227" y="2164079"/>
            <a:ext cx="4235084" cy="3098801"/>
          </a:xfrm>
          <a:prstGeom prst="rect">
            <a:avLst/>
          </a:prstGeom>
        </p:spPr>
        <p:txBody>
          <a:bodyPr/>
          <a:lstStyle/>
          <a:p>
            <a:pPr marL="0" indent="0">
              <a:buClrTx/>
              <a:buSzTx/>
              <a:buFontTx/>
              <a:buNone/>
            </a:pPr>
            <a:endParaRPr/>
          </a:p>
        </p:txBody>
      </p:sp>
      <p:sp>
        <p:nvSpPr>
          <p:cNvPr id="262" name="Picture Placeholder 3"/>
          <p:cNvSpPr>
            <a:spLocks noGrp="1"/>
          </p:cNvSpPr>
          <p:nvPr>
            <p:ph type="pic" sz="half" idx="14"/>
          </p:nvPr>
        </p:nvSpPr>
        <p:spPr>
          <a:xfrm>
            <a:off x="4661618" y="1534160"/>
            <a:ext cx="4171670" cy="3728721"/>
          </a:xfrm>
          <a:prstGeom prst="rect">
            <a:avLst/>
          </a:prstGeom>
        </p:spPr>
        <p:txBody>
          <a:bodyPr lIns="91439" rIns="91439">
            <a:noAutofit/>
          </a:bodyPr>
          <a:lstStyle/>
          <a:p>
            <a:endParaRPr/>
          </a:p>
        </p:txBody>
      </p:sp>
      <p:sp>
        <p:nvSpPr>
          <p:cNvPr id="2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64" name="Title Text"/>
          <p:cNvSpPr txBox="1">
            <a:spLocks noGrp="1"/>
          </p:cNvSpPr>
          <p:nvPr>
            <p:ph type="title"/>
          </p:nvPr>
        </p:nvSpPr>
        <p:spPr>
          <a:xfrm>
            <a:off x="244229" y="0"/>
            <a:ext cx="8655930" cy="897296"/>
          </a:xfrm>
          <a:prstGeom prst="rect">
            <a:avLst/>
          </a:prstGeom>
        </p:spPr>
        <p:txBody>
          <a:bodyPr/>
          <a:lstStyle/>
          <a:p>
            <a:r>
              <a:t>Title Text</a:t>
            </a:r>
          </a:p>
        </p:txBody>
      </p:sp>
      <p:sp>
        <p:nvSpPr>
          <p:cNvPr id="265" name="Text Placeholder 11"/>
          <p:cNvSpPr>
            <a:spLocks noGrp="1"/>
          </p:cNvSpPr>
          <p:nvPr>
            <p:ph type="body" sz="quarter" idx="15"/>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sp>
        <p:nvSpPr>
          <p:cNvPr id="272"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273"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274"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275" name="Picture Placeholder 3"/>
          <p:cNvSpPr>
            <a:spLocks noGrp="1"/>
          </p:cNvSpPr>
          <p:nvPr>
            <p:ph type="pic" sz="quarter" idx="13"/>
          </p:nvPr>
        </p:nvSpPr>
        <p:spPr>
          <a:xfrm>
            <a:off x="244229" y="1534160"/>
            <a:ext cx="2697234" cy="3728721"/>
          </a:xfrm>
          <a:prstGeom prst="rect">
            <a:avLst/>
          </a:prstGeom>
        </p:spPr>
        <p:txBody>
          <a:bodyPr lIns="91439" rIns="91439">
            <a:noAutofit/>
          </a:bodyPr>
          <a:lstStyle/>
          <a:p>
            <a:endParaRPr/>
          </a:p>
        </p:txBody>
      </p:sp>
      <p:sp>
        <p:nvSpPr>
          <p:cNvPr id="276" name="Body Level One…"/>
          <p:cNvSpPr txBox="1">
            <a:spLocks noGrp="1"/>
          </p:cNvSpPr>
          <p:nvPr>
            <p:ph type="body" sz="quarter" idx="1"/>
          </p:nvPr>
        </p:nvSpPr>
        <p:spPr>
          <a:xfrm>
            <a:off x="6187437" y="1534160"/>
            <a:ext cx="2712721" cy="3728721"/>
          </a:xfrm>
          <a:prstGeom prst="rect">
            <a:avLst/>
          </a:prstGeom>
        </p:spPr>
        <p:txBody>
          <a:bodyPr/>
          <a:lstStyle>
            <a:lvl1pPr marL="0"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277" name="Text Placeholder 23"/>
          <p:cNvSpPr>
            <a:spLocks noGrp="1"/>
          </p:cNvSpPr>
          <p:nvPr>
            <p:ph type="body" sz="quarter" idx="14"/>
          </p:nvPr>
        </p:nvSpPr>
        <p:spPr>
          <a:xfrm>
            <a:off x="3208090" y="1534160"/>
            <a:ext cx="2712721" cy="3728721"/>
          </a:xfrm>
          <a:prstGeom prst="rect">
            <a:avLst/>
          </a:prstGeom>
        </p:spPr>
        <p:txBody>
          <a:bodyPr/>
          <a:lstStyle/>
          <a:p>
            <a:pPr marL="0" indent="0">
              <a:buClrTx/>
              <a:buSzTx/>
              <a:buFontTx/>
              <a:buNone/>
            </a:pPr>
            <a:endParaRPr/>
          </a:p>
        </p:txBody>
      </p:sp>
      <p:sp>
        <p:nvSpPr>
          <p:cNvPr id="2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9" name="Title Text"/>
          <p:cNvSpPr txBox="1">
            <a:spLocks noGrp="1"/>
          </p:cNvSpPr>
          <p:nvPr>
            <p:ph type="title"/>
          </p:nvPr>
        </p:nvSpPr>
        <p:spPr>
          <a:xfrm>
            <a:off x="244229" y="0"/>
            <a:ext cx="8655930" cy="897296"/>
          </a:xfrm>
          <a:prstGeom prst="rect">
            <a:avLst/>
          </a:prstGeom>
        </p:spPr>
        <p:txBody>
          <a:bodyPr/>
          <a:lstStyle/>
          <a:p>
            <a:r>
              <a:t>Title Text</a:t>
            </a:r>
          </a:p>
        </p:txBody>
      </p:sp>
      <p:sp>
        <p:nvSpPr>
          <p:cNvPr id="280" name="Text Placeholder 11"/>
          <p:cNvSpPr>
            <a:spLocks noGrp="1"/>
          </p:cNvSpPr>
          <p:nvPr>
            <p:ph type="body" sz="quarter" idx="15"/>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sp>
        <p:nvSpPr>
          <p:cNvPr id="287"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288"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289"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290" name="Body Level One…"/>
          <p:cNvSpPr txBox="1">
            <a:spLocks noGrp="1"/>
          </p:cNvSpPr>
          <p:nvPr>
            <p:ph type="body" sz="quarter" idx="1"/>
          </p:nvPr>
        </p:nvSpPr>
        <p:spPr>
          <a:xfrm>
            <a:off x="6187437" y="1534160"/>
            <a:ext cx="2712721" cy="529377"/>
          </a:xfrm>
          <a:prstGeom prst="rect">
            <a:avLst/>
          </a:prstGeom>
        </p:spPr>
        <p:txBody>
          <a:bodyPr anchor="ctr"/>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291" name="Text Placeholder 4"/>
          <p:cNvSpPr>
            <a:spLocks noGrp="1"/>
          </p:cNvSpPr>
          <p:nvPr>
            <p:ph type="body" sz="quarter" idx="13"/>
          </p:nvPr>
        </p:nvSpPr>
        <p:spPr>
          <a:xfrm>
            <a:off x="3208090" y="1534160"/>
            <a:ext cx="2712721" cy="529377"/>
          </a:xfrm>
          <a:prstGeom prst="rect">
            <a:avLst/>
          </a:prstGeom>
        </p:spPr>
        <p:txBody>
          <a:bodyPr anchor="ctr"/>
          <a:lstStyle/>
          <a:p>
            <a:pPr marL="0" indent="0">
              <a:buClrTx/>
              <a:buSzTx/>
              <a:buFontTx/>
              <a:buNone/>
              <a:defRPr sz="1600" b="1">
                <a:solidFill>
                  <a:srgbClr val="7F7F7F"/>
                </a:solidFill>
              </a:defRPr>
            </a:pPr>
            <a:endParaRPr/>
          </a:p>
        </p:txBody>
      </p:sp>
      <p:sp>
        <p:nvSpPr>
          <p:cNvPr id="292" name="Picture Placeholder 3"/>
          <p:cNvSpPr>
            <a:spLocks noGrp="1"/>
          </p:cNvSpPr>
          <p:nvPr>
            <p:ph type="pic" sz="quarter" idx="14"/>
          </p:nvPr>
        </p:nvSpPr>
        <p:spPr>
          <a:xfrm>
            <a:off x="244229" y="1534160"/>
            <a:ext cx="2697234" cy="3728721"/>
          </a:xfrm>
          <a:prstGeom prst="rect">
            <a:avLst/>
          </a:prstGeom>
        </p:spPr>
        <p:txBody>
          <a:bodyPr lIns="91439" rIns="91439">
            <a:noAutofit/>
          </a:bodyPr>
          <a:lstStyle/>
          <a:p>
            <a:endParaRPr/>
          </a:p>
        </p:txBody>
      </p:sp>
      <p:sp>
        <p:nvSpPr>
          <p:cNvPr id="293" name="Text Placeholder 23"/>
          <p:cNvSpPr>
            <a:spLocks noGrp="1"/>
          </p:cNvSpPr>
          <p:nvPr>
            <p:ph type="body" sz="quarter" idx="15"/>
          </p:nvPr>
        </p:nvSpPr>
        <p:spPr>
          <a:xfrm>
            <a:off x="6187437" y="2235200"/>
            <a:ext cx="2712721" cy="3027681"/>
          </a:xfrm>
          <a:prstGeom prst="rect">
            <a:avLst/>
          </a:prstGeom>
        </p:spPr>
        <p:txBody>
          <a:bodyPr/>
          <a:lstStyle/>
          <a:p>
            <a:pPr marL="0" indent="0">
              <a:buClrTx/>
              <a:buSzTx/>
              <a:buFontTx/>
              <a:buNone/>
            </a:pPr>
            <a:endParaRPr/>
          </a:p>
        </p:txBody>
      </p:sp>
      <p:sp>
        <p:nvSpPr>
          <p:cNvPr id="294" name="Text Placeholder 23"/>
          <p:cNvSpPr>
            <a:spLocks noGrp="1"/>
          </p:cNvSpPr>
          <p:nvPr>
            <p:ph type="body" sz="quarter" idx="16"/>
          </p:nvPr>
        </p:nvSpPr>
        <p:spPr>
          <a:xfrm>
            <a:off x="3208090" y="2235200"/>
            <a:ext cx="2712721" cy="3027681"/>
          </a:xfrm>
          <a:prstGeom prst="rect">
            <a:avLst/>
          </a:prstGeom>
        </p:spPr>
        <p:txBody>
          <a:bodyPr/>
          <a:lstStyle/>
          <a:p>
            <a:pPr marL="0" indent="0">
              <a:buClrTx/>
              <a:buSzTx/>
              <a:buFontTx/>
              <a:buNone/>
            </a:pPr>
            <a:endParaRPr/>
          </a:p>
        </p:txBody>
      </p:sp>
      <p:sp>
        <p:nvSpPr>
          <p:cNvPr id="2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96" name="Title Text"/>
          <p:cNvSpPr txBox="1">
            <a:spLocks noGrp="1"/>
          </p:cNvSpPr>
          <p:nvPr>
            <p:ph type="title"/>
          </p:nvPr>
        </p:nvSpPr>
        <p:spPr>
          <a:xfrm>
            <a:off x="244229" y="0"/>
            <a:ext cx="8655930" cy="897296"/>
          </a:xfrm>
          <a:prstGeom prst="rect">
            <a:avLst/>
          </a:prstGeom>
        </p:spPr>
        <p:txBody>
          <a:bodyPr/>
          <a:lstStyle/>
          <a:p>
            <a:r>
              <a:t>Title Text</a:t>
            </a:r>
          </a:p>
        </p:txBody>
      </p:sp>
      <p:sp>
        <p:nvSpPr>
          <p:cNvPr id="297" name="Text Placeholder 11"/>
          <p:cNvSpPr>
            <a:spLocks noGrp="1"/>
          </p:cNvSpPr>
          <p:nvPr>
            <p:ph type="body" sz="quarter" idx="17"/>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sp>
        <p:nvSpPr>
          <p:cNvPr id="304"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305"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306"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307" name="Picture Placeholder 3"/>
          <p:cNvSpPr>
            <a:spLocks noGrp="1"/>
          </p:cNvSpPr>
          <p:nvPr>
            <p:ph type="pic" sz="quarter" idx="13"/>
          </p:nvPr>
        </p:nvSpPr>
        <p:spPr>
          <a:xfrm>
            <a:off x="244229" y="1534160"/>
            <a:ext cx="2697234" cy="1259840"/>
          </a:xfrm>
          <a:prstGeom prst="rect">
            <a:avLst/>
          </a:prstGeom>
        </p:spPr>
        <p:txBody>
          <a:bodyPr lIns="91439" rIns="91439">
            <a:noAutofit/>
          </a:bodyPr>
          <a:lstStyle/>
          <a:p>
            <a:endParaRPr/>
          </a:p>
        </p:txBody>
      </p:sp>
      <p:sp>
        <p:nvSpPr>
          <p:cNvPr id="308" name="Body Level One…"/>
          <p:cNvSpPr txBox="1">
            <a:spLocks noGrp="1"/>
          </p:cNvSpPr>
          <p:nvPr>
            <p:ph type="body" sz="quarter" idx="1"/>
          </p:nvPr>
        </p:nvSpPr>
        <p:spPr>
          <a:xfrm>
            <a:off x="244227" y="2926079"/>
            <a:ext cx="2712722" cy="2336801"/>
          </a:xfrm>
          <a:prstGeom prst="rect">
            <a:avLst/>
          </a:prstGeom>
        </p:spPr>
        <p:txBody>
          <a:bodyPr/>
          <a:lstStyle>
            <a:lvl1pPr marL="0"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309" name="Picture Placeholder 3"/>
          <p:cNvSpPr>
            <a:spLocks noGrp="1"/>
          </p:cNvSpPr>
          <p:nvPr>
            <p:ph type="pic" sz="quarter" idx="14"/>
          </p:nvPr>
        </p:nvSpPr>
        <p:spPr>
          <a:xfrm>
            <a:off x="3215833" y="1534160"/>
            <a:ext cx="2697234" cy="1259840"/>
          </a:xfrm>
          <a:prstGeom prst="rect">
            <a:avLst/>
          </a:prstGeom>
        </p:spPr>
        <p:txBody>
          <a:bodyPr lIns="91439" rIns="91439">
            <a:noAutofit/>
          </a:bodyPr>
          <a:lstStyle/>
          <a:p>
            <a:endParaRPr/>
          </a:p>
        </p:txBody>
      </p:sp>
      <p:sp>
        <p:nvSpPr>
          <p:cNvPr id="310" name="Text Placeholder 23"/>
          <p:cNvSpPr>
            <a:spLocks noGrp="1"/>
          </p:cNvSpPr>
          <p:nvPr>
            <p:ph type="body" sz="quarter" idx="15"/>
          </p:nvPr>
        </p:nvSpPr>
        <p:spPr>
          <a:xfrm>
            <a:off x="3215833" y="2926079"/>
            <a:ext cx="2712722" cy="2336801"/>
          </a:xfrm>
          <a:prstGeom prst="rect">
            <a:avLst/>
          </a:prstGeom>
        </p:spPr>
        <p:txBody>
          <a:bodyPr/>
          <a:lstStyle/>
          <a:p>
            <a:pPr marL="0" indent="0">
              <a:buClrTx/>
              <a:buSzTx/>
              <a:buFontTx/>
              <a:buNone/>
            </a:pPr>
            <a:endParaRPr/>
          </a:p>
        </p:txBody>
      </p:sp>
      <p:sp>
        <p:nvSpPr>
          <p:cNvPr id="311" name="Picture Placeholder 3"/>
          <p:cNvSpPr>
            <a:spLocks noGrp="1"/>
          </p:cNvSpPr>
          <p:nvPr>
            <p:ph type="pic" sz="quarter" idx="16"/>
          </p:nvPr>
        </p:nvSpPr>
        <p:spPr>
          <a:xfrm>
            <a:off x="6187438" y="1534160"/>
            <a:ext cx="2697235" cy="1259840"/>
          </a:xfrm>
          <a:prstGeom prst="rect">
            <a:avLst/>
          </a:prstGeom>
        </p:spPr>
        <p:txBody>
          <a:bodyPr lIns="91439" rIns="91439">
            <a:noAutofit/>
          </a:bodyPr>
          <a:lstStyle/>
          <a:p>
            <a:endParaRPr/>
          </a:p>
        </p:txBody>
      </p:sp>
      <p:sp>
        <p:nvSpPr>
          <p:cNvPr id="312" name="Text Placeholder 23"/>
          <p:cNvSpPr>
            <a:spLocks noGrp="1"/>
          </p:cNvSpPr>
          <p:nvPr>
            <p:ph type="body" sz="quarter" idx="17"/>
          </p:nvPr>
        </p:nvSpPr>
        <p:spPr>
          <a:xfrm>
            <a:off x="6187437" y="2926079"/>
            <a:ext cx="2712721" cy="2336801"/>
          </a:xfrm>
          <a:prstGeom prst="rect">
            <a:avLst/>
          </a:prstGeom>
        </p:spPr>
        <p:txBody>
          <a:bodyPr/>
          <a:lstStyle/>
          <a:p>
            <a:pPr marL="0" indent="0">
              <a:buClrTx/>
              <a:buSzTx/>
              <a:buFontTx/>
              <a:buNone/>
            </a:pPr>
            <a:endParaRPr/>
          </a:p>
        </p:txBody>
      </p:sp>
      <p:sp>
        <p:nvSpPr>
          <p:cNvPr id="3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14" name="Title Text"/>
          <p:cNvSpPr txBox="1">
            <a:spLocks noGrp="1"/>
          </p:cNvSpPr>
          <p:nvPr>
            <p:ph type="title"/>
          </p:nvPr>
        </p:nvSpPr>
        <p:spPr>
          <a:xfrm>
            <a:off x="244229" y="0"/>
            <a:ext cx="8655930" cy="897296"/>
          </a:xfrm>
          <a:prstGeom prst="rect">
            <a:avLst/>
          </a:prstGeom>
        </p:spPr>
        <p:txBody>
          <a:bodyPr/>
          <a:lstStyle/>
          <a:p>
            <a:r>
              <a:t>Title Text</a:t>
            </a:r>
          </a:p>
        </p:txBody>
      </p:sp>
      <p:sp>
        <p:nvSpPr>
          <p:cNvPr id="315" name="Text Placeholder 11"/>
          <p:cNvSpPr>
            <a:spLocks noGrp="1"/>
          </p:cNvSpPr>
          <p:nvPr>
            <p:ph type="body" sz="quarter" idx="18"/>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2_Title and Content">
    <p:spTree>
      <p:nvGrpSpPr>
        <p:cNvPr id="1" name=""/>
        <p:cNvGrpSpPr/>
        <p:nvPr/>
      </p:nvGrpSpPr>
      <p:grpSpPr>
        <a:xfrm>
          <a:off x="0" y="0"/>
          <a:ext cx="0" cy="0"/>
          <a:chOff x="0" y="0"/>
          <a:chExt cx="0" cy="0"/>
        </a:xfrm>
      </p:grpSpPr>
      <p:sp>
        <p:nvSpPr>
          <p:cNvPr id="322"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323"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324"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325" name="Picture Placeholder 3"/>
          <p:cNvSpPr>
            <a:spLocks noGrp="1"/>
          </p:cNvSpPr>
          <p:nvPr>
            <p:ph type="pic" sz="quarter" idx="13"/>
          </p:nvPr>
        </p:nvSpPr>
        <p:spPr>
          <a:xfrm>
            <a:off x="244229" y="1534160"/>
            <a:ext cx="2697234" cy="1259840"/>
          </a:xfrm>
          <a:prstGeom prst="rect">
            <a:avLst/>
          </a:prstGeom>
        </p:spPr>
        <p:txBody>
          <a:bodyPr lIns="91439" rIns="91439">
            <a:noAutofit/>
          </a:bodyPr>
          <a:lstStyle/>
          <a:p>
            <a:endParaRPr/>
          </a:p>
        </p:txBody>
      </p:sp>
      <p:sp>
        <p:nvSpPr>
          <p:cNvPr id="326" name="Picture Placeholder 3"/>
          <p:cNvSpPr>
            <a:spLocks noGrp="1"/>
          </p:cNvSpPr>
          <p:nvPr>
            <p:ph type="pic" sz="quarter" idx="14"/>
          </p:nvPr>
        </p:nvSpPr>
        <p:spPr>
          <a:xfrm>
            <a:off x="3231320" y="1534160"/>
            <a:ext cx="2697235" cy="1259840"/>
          </a:xfrm>
          <a:prstGeom prst="rect">
            <a:avLst/>
          </a:prstGeom>
        </p:spPr>
        <p:txBody>
          <a:bodyPr lIns="91439" rIns="91439">
            <a:noAutofit/>
          </a:bodyPr>
          <a:lstStyle/>
          <a:p>
            <a:endParaRPr/>
          </a:p>
        </p:txBody>
      </p:sp>
      <p:sp>
        <p:nvSpPr>
          <p:cNvPr id="327" name="Picture Placeholder 3"/>
          <p:cNvSpPr>
            <a:spLocks noGrp="1"/>
          </p:cNvSpPr>
          <p:nvPr>
            <p:ph type="pic" sz="quarter" idx="15"/>
          </p:nvPr>
        </p:nvSpPr>
        <p:spPr>
          <a:xfrm>
            <a:off x="6187438" y="1534160"/>
            <a:ext cx="2697235" cy="1259840"/>
          </a:xfrm>
          <a:prstGeom prst="rect">
            <a:avLst/>
          </a:prstGeom>
        </p:spPr>
        <p:txBody>
          <a:bodyPr lIns="91439" rIns="91439">
            <a:noAutofit/>
          </a:bodyPr>
          <a:lstStyle/>
          <a:p>
            <a:endParaRPr/>
          </a:p>
        </p:txBody>
      </p:sp>
      <p:sp>
        <p:nvSpPr>
          <p:cNvPr id="328" name="Body Level One…"/>
          <p:cNvSpPr txBox="1">
            <a:spLocks noGrp="1"/>
          </p:cNvSpPr>
          <p:nvPr>
            <p:ph type="body" sz="quarter" idx="1"/>
          </p:nvPr>
        </p:nvSpPr>
        <p:spPr>
          <a:xfrm>
            <a:off x="244229" y="2866176"/>
            <a:ext cx="2712721" cy="442489"/>
          </a:xfrm>
          <a:prstGeom prst="rect">
            <a:avLst/>
          </a:prstGeom>
        </p:spPr>
        <p:txBody>
          <a:bodyPr anchor="ctr"/>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329" name="Text Placeholder 4"/>
          <p:cNvSpPr>
            <a:spLocks noGrp="1"/>
          </p:cNvSpPr>
          <p:nvPr>
            <p:ph type="body" sz="quarter" idx="16"/>
          </p:nvPr>
        </p:nvSpPr>
        <p:spPr>
          <a:xfrm>
            <a:off x="3228862" y="2866176"/>
            <a:ext cx="2712722" cy="442489"/>
          </a:xfrm>
          <a:prstGeom prst="rect">
            <a:avLst/>
          </a:prstGeom>
        </p:spPr>
        <p:txBody>
          <a:bodyPr anchor="ctr"/>
          <a:lstStyle/>
          <a:p>
            <a:pPr marL="0" indent="0">
              <a:buClrTx/>
              <a:buSzTx/>
              <a:buFontTx/>
              <a:buNone/>
              <a:defRPr sz="1600" b="1">
                <a:solidFill>
                  <a:srgbClr val="7F7F7F"/>
                </a:solidFill>
              </a:defRPr>
            </a:pPr>
            <a:endParaRPr/>
          </a:p>
        </p:txBody>
      </p:sp>
      <p:sp>
        <p:nvSpPr>
          <p:cNvPr id="330" name="Text Placeholder 4"/>
          <p:cNvSpPr>
            <a:spLocks noGrp="1"/>
          </p:cNvSpPr>
          <p:nvPr>
            <p:ph type="body" sz="quarter" idx="17"/>
          </p:nvPr>
        </p:nvSpPr>
        <p:spPr>
          <a:xfrm>
            <a:off x="6187438" y="2866176"/>
            <a:ext cx="2712722" cy="442489"/>
          </a:xfrm>
          <a:prstGeom prst="rect">
            <a:avLst/>
          </a:prstGeom>
        </p:spPr>
        <p:txBody>
          <a:bodyPr anchor="ctr"/>
          <a:lstStyle/>
          <a:p>
            <a:pPr marL="0" indent="0">
              <a:buClrTx/>
              <a:buSzTx/>
              <a:buFontTx/>
              <a:buNone/>
              <a:defRPr sz="1600" b="1">
                <a:solidFill>
                  <a:srgbClr val="7F7F7F"/>
                </a:solidFill>
              </a:defRPr>
            </a:pPr>
            <a:endParaRPr/>
          </a:p>
        </p:txBody>
      </p:sp>
      <p:sp>
        <p:nvSpPr>
          <p:cNvPr id="331" name="Text Placeholder 23"/>
          <p:cNvSpPr>
            <a:spLocks noGrp="1"/>
          </p:cNvSpPr>
          <p:nvPr>
            <p:ph type="body" sz="quarter" idx="18"/>
          </p:nvPr>
        </p:nvSpPr>
        <p:spPr>
          <a:xfrm>
            <a:off x="244227" y="3383279"/>
            <a:ext cx="2712722" cy="1879601"/>
          </a:xfrm>
          <a:prstGeom prst="rect">
            <a:avLst/>
          </a:prstGeom>
        </p:spPr>
        <p:txBody>
          <a:bodyPr/>
          <a:lstStyle/>
          <a:p>
            <a:pPr marL="0" indent="0">
              <a:buClrTx/>
              <a:buSzTx/>
              <a:buFontTx/>
              <a:buNone/>
            </a:pPr>
            <a:endParaRPr/>
          </a:p>
        </p:txBody>
      </p:sp>
      <p:sp>
        <p:nvSpPr>
          <p:cNvPr id="332" name="Text Placeholder 23"/>
          <p:cNvSpPr>
            <a:spLocks noGrp="1"/>
          </p:cNvSpPr>
          <p:nvPr>
            <p:ph type="body" sz="quarter" idx="19"/>
          </p:nvPr>
        </p:nvSpPr>
        <p:spPr>
          <a:xfrm>
            <a:off x="3215833" y="3383279"/>
            <a:ext cx="2712722" cy="1879601"/>
          </a:xfrm>
          <a:prstGeom prst="rect">
            <a:avLst/>
          </a:prstGeom>
        </p:spPr>
        <p:txBody>
          <a:bodyPr/>
          <a:lstStyle/>
          <a:p>
            <a:pPr marL="0" indent="0">
              <a:buClrTx/>
              <a:buSzTx/>
              <a:buFontTx/>
              <a:buNone/>
            </a:pPr>
            <a:endParaRPr/>
          </a:p>
        </p:txBody>
      </p:sp>
      <p:sp>
        <p:nvSpPr>
          <p:cNvPr id="333" name="Text Placeholder 23"/>
          <p:cNvSpPr>
            <a:spLocks noGrp="1"/>
          </p:cNvSpPr>
          <p:nvPr>
            <p:ph type="body" sz="quarter" idx="20"/>
          </p:nvPr>
        </p:nvSpPr>
        <p:spPr>
          <a:xfrm>
            <a:off x="6187437" y="3383279"/>
            <a:ext cx="2712721" cy="1879601"/>
          </a:xfrm>
          <a:prstGeom prst="rect">
            <a:avLst/>
          </a:prstGeom>
        </p:spPr>
        <p:txBody>
          <a:bodyPr/>
          <a:lstStyle/>
          <a:p>
            <a:pPr marL="0" indent="0">
              <a:buClrTx/>
              <a:buSzTx/>
              <a:buFontTx/>
              <a:buNone/>
            </a:pPr>
            <a:endParaRPr/>
          </a:p>
        </p:txBody>
      </p:sp>
      <p:sp>
        <p:nvSpPr>
          <p:cNvPr id="3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5" name="Title Text"/>
          <p:cNvSpPr txBox="1">
            <a:spLocks noGrp="1"/>
          </p:cNvSpPr>
          <p:nvPr>
            <p:ph type="title"/>
          </p:nvPr>
        </p:nvSpPr>
        <p:spPr>
          <a:xfrm>
            <a:off x="244229" y="0"/>
            <a:ext cx="8655930" cy="897296"/>
          </a:xfrm>
          <a:prstGeom prst="rect">
            <a:avLst/>
          </a:prstGeom>
        </p:spPr>
        <p:txBody>
          <a:bodyPr/>
          <a:lstStyle/>
          <a:p>
            <a:r>
              <a:t>Title Text</a:t>
            </a:r>
          </a:p>
        </p:txBody>
      </p:sp>
      <p:sp>
        <p:nvSpPr>
          <p:cNvPr id="336" name="Text Placeholder 11"/>
          <p:cNvSpPr>
            <a:spLocks noGrp="1"/>
          </p:cNvSpPr>
          <p:nvPr>
            <p:ph type="body" sz="quarter" idx="21"/>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343"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344" name="Rectangle 2"/>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345" name="Picture 3" descr="Picture 3"/>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346" name="Picture Placeholder 3"/>
          <p:cNvSpPr>
            <a:spLocks noGrp="1"/>
          </p:cNvSpPr>
          <p:nvPr>
            <p:ph type="pic" sz="quarter" idx="13"/>
          </p:nvPr>
        </p:nvSpPr>
        <p:spPr>
          <a:xfrm>
            <a:off x="244227" y="1534160"/>
            <a:ext cx="4218916" cy="1259840"/>
          </a:xfrm>
          <a:prstGeom prst="rect">
            <a:avLst/>
          </a:prstGeom>
        </p:spPr>
        <p:txBody>
          <a:bodyPr lIns="91439" rIns="91439">
            <a:noAutofit/>
          </a:bodyPr>
          <a:lstStyle/>
          <a:p>
            <a:endParaRPr/>
          </a:p>
        </p:txBody>
      </p:sp>
      <p:sp>
        <p:nvSpPr>
          <p:cNvPr id="347" name="Body Level One…"/>
          <p:cNvSpPr txBox="1">
            <a:spLocks noGrp="1"/>
          </p:cNvSpPr>
          <p:nvPr>
            <p:ph type="body" sz="quarter" idx="1"/>
          </p:nvPr>
        </p:nvSpPr>
        <p:spPr>
          <a:xfrm>
            <a:off x="244227" y="2866176"/>
            <a:ext cx="4218916" cy="442489"/>
          </a:xfrm>
          <a:prstGeom prst="rect">
            <a:avLst/>
          </a:prstGeom>
        </p:spPr>
        <p:txBody>
          <a:bodyPr anchor="ctr"/>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348" name="Text Placeholder 23"/>
          <p:cNvSpPr>
            <a:spLocks noGrp="1"/>
          </p:cNvSpPr>
          <p:nvPr>
            <p:ph type="body" sz="quarter" idx="14"/>
          </p:nvPr>
        </p:nvSpPr>
        <p:spPr>
          <a:xfrm>
            <a:off x="244227" y="3383279"/>
            <a:ext cx="4218915" cy="1879601"/>
          </a:xfrm>
          <a:prstGeom prst="rect">
            <a:avLst/>
          </a:prstGeom>
        </p:spPr>
        <p:txBody>
          <a:bodyPr/>
          <a:lstStyle/>
          <a:p>
            <a:pPr marL="0" indent="0">
              <a:buClrTx/>
              <a:buSzTx/>
              <a:buFontTx/>
              <a:buNone/>
            </a:pPr>
            <a:endParaRPr/>
          </a:p>
        </p:txBody>
      </p:sp>
      <p:sp>
        <p:nvSpPr>
          <p:cNvPr id="3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0" name="Title Text"/>
          <p:cNvSpPr txBox="1">
            <a:spLocks noGrp="1"/>
          </p:cNvSpPr>
          <p:nvPr>
            <p:ph type="title"/>
          </p:nvPr>
        </p:nvSpPr>
        <p:spPr>
          <a:xfrm>
            <a:off x="244229" y="0"/>
            <a:ext cx="8655930" cy="897296"/>
          </a:xfrm>
          <a:prstGeom prst="rect">
            <a:avLst/>
          </a:prstGeom>
        </p:spPr>
        <p:txBody>
          <a:bodyPr/>
          <a:lstStyle/>
          <a:p>
            <a:r>
              <a:t>Title Text</a:t>
            </a:r>
          </a:p>
        </p:txBody>
      </p:sp>
      <p:sp>
        <p:nvSpPr>
          <p:cNvPr id="351" name="Text Placeholder 11"/>
          <p:cNvSpPr>
            <a:spLocks noGrp="1"/>
          </p:cNvSpPr>
          <p:nvPr>
            <p:ph type="body" sz="quarter" idx="15"/>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
        <p:nvSpPr>
          <p:cNvPr id="352" name="Picture Placeholder 3"/>
          <p:cNvSpPr>
            <a:spLocks noGrp="1"/>
          </p:cNvSpPr>
          <p:nvPr>
            <p:ph type="pic" sz="quarter" idx="16"/>
          </p:nvPr>
        </p:nvSpPr>
        <p:spPr>
          <a:xfrm>
            <a:off x="4681244" y="1534160"/>
            <a:ext cx="4218916" cy="1259840"/>
          </a:xfrm>
          <a:prstGeom prst="rect">
            <a:avLst/>
          </a:prstGeom>
        </p:spPr>
        <p:txBody>
          <a:bodyPr lIns="91439" rIns="91439">
            <a:noAutofit/>
          </a:bodyPr>
          <a:lstStyle/>
          <a:p>
            <a:endParaRPr/>
          </a:p>
        </p:txBody>
      </p:sp>
      <p:sp>
        <p:nvSpPr>
          <p:cNvPr id="353" name="Text Placeholder 4"/>
          <p:cNvSpPr>
            <a:spLocks noGrp="1"/>
          </p:cNvSpPr>
          <p:nvPr>
            <p:ph type="body" sz="quarter" idx="17"/>
          </p:nvPr>
        </p:nvSpPr>
        <p:spPr>
          <a:xfrm>
            <a:off x="4681244" y="2866176"/>
            <a:ext cx="4218916" cy="442489"/>
          </a:xfrm>
          <a:prstGeom prst="rect">
            <a:avLst/>
          </a:prstGeom>
        </p:spPr>
        <p:txBody>
          <a:bodyPr anchor="ctr"/>
          <a:lstStyle/>
          <a:p>
            <a:pPr marL="0" indent="0">
              <a:buClrTx/>
              <a:buSzTx/>
              <a:buFontTx/>
              <a:buNone/>
              <a:defRPr sz="1600" b="1">
                <a:solidFill>
                  <a:srgbClr val="7F7F7F"/>
                </a:solidFill>
              </a:defRPr>
            </a:pPr>
            <a:endParaRPr/>
          </a:p>
        </p:txBody>
      </p:sp>
      <p:sp>
        <p:nvSpPr>
          <p:cNvPr id="354" name="Text Placeholder 23"/>
          <p:cNvSpPr>
            <a:spLocks noGrp="1"/>
          </p:cNvSpPr>
          <p:nvPr>
            <p:ph type="body" sz="quarter" idx="18"/>
          </p:nvPr>
        </p:nvSpPr>
        <p:spPr>
          <a:xfrm>
            <a:off x="4681242" y="3383279"/>
            <a:ext cx="4218916" cy="1879601"/>
          </a:xfrm>
          <a:prstGeom prst="rect">
            <a:avLst/>
          </a:prstGeom>
        </p:spPr>
        <p:txBody>
          <a:bodyPr/>
          <a:lstStyle/>
          <a:p>
            <a:pPr marL="0" indent="0">
              <a:buClrTx/>
              <a:buSzTx/>
              <a:buFontTx/>
              <a:buNone/>
            </a:pPr>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sp>
        <p:nvSpPr>
          <p:cNvPr id="361"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362" name="Rectangle 2"/>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363" name="Picture 3" descr="Picture 3"/>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364" name="Picture Placeholder 3"/>
          <p:cNvSpPr>
            <a:spLocks noGrp="1"/>
          </p:cNvSpPr>
          <p:nvPr>
            <p:ph type="pic" sz="quarter" idx="13"/>
          </p:nvPr>
        </p:nvSpPr>
        <p:spPr>
          <a:xfrm>
            <a:off x="244229" y="1534160"/>
            <a:ext cx="4218915" cy="1767589"/>
          </a:xfrm>
          <a:prstGeom prst="rect">
            <a:avLst/>
          </a:prstGeom>
        </p:spPr>
        <p:txBody>
          <a:bodyPr lIns="91439" rIns="91439">
            <a:noAutofit/>
          </a:bodyPr>
          <a:lstStyle/>
          <a:p>
            <a:endParaRPr/>
          </a:p>
        </p:txBody>
      </p:sp>
      <p:sp>
        <p:nvSpPr>
          <p:cNvPr id="365" name="Body Level One…"/>
          <p:cNvSpPr txBox="1">
            <a:spLocks noGrp="1"/>
          </p:cNvSpPr>
          <p:nvPr>
            <p:ph type="body" sz="quarter" idx="1"/>
          </p:nvPr>
        </p:nvSpPr>
        <p:spPr>
          <a:xfrm>
            <a:off x="244227" y="3383279"/>
            <a:ext cx="4218915" cy="1879601"/>
          </a:xfrm>
          <a:prstGeom prst="rect">
            <a:avLst/>
          </a:prstGeom>
        </p:spPr>
        <p:txBody>
          <a:bodyPr/>
          <a:lstStyle>
            <a:lvl1pPr marL="0"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3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67" name="Title Text"/>
          <p:cNvSpPr txBox="1">
            <a:spLocks noGrp="1"/>
          </p:cNvSpPr>
          <p:nvPr>
            <p:ph type="title"/>
          </p:nvPr>
        </p:nvSpPr>
        <p:spPr>
          <a:xfrm>
            <a:off x="244229" y="0"/>
            <a:ext cx="8655930" cy="897296"/>
          </a:xfrm>
          <a:prstGeom prst="rect">
            <a:avLst/>
          </a:prstGeom>
        </p:spPr>
        <p:txBody>
          <a:bodyPr/>
          <a:lstStyle/>
          <a:p>
            <a:r>
              <a:t>Title Text</a:t>
            </a:r>
          </a:p>
        </p:txBody>
      </p:sp>
      <p:sp>
        <p:nvSpPr>
          <p:cNvPr id="368" name="Text Placeholder 11"/>
          <p:cNvSpPr>
            <a:spLocks noGrp="1"/>
          </p:cNvSpPr>
          <p:nvPr>
            <p:ph type="body" sz="quarter" idx="14"/>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
        <p:nvSpPr>
          <p:cNvPr id="369" name="Picture Placeholder 3"/>
          <p:cNvSpPr>
            <a:spLocks noGrp="1"/>
          </p:cNvSpPr>
          <p:nvPr>
            <p:ph type="pic" sz="quarter" idx="15"/>
          </p:nvPr>
        </p:nvSpPr>
        <p:spPr>
          <a:xfrm>
            <a:off x="4681244" y="1534160"/>
            <a:ext cx="4218916" cy="1767589"/>
          </a:xfrm>
          <a:prstGeom prst="rect">
            <a:avLst/>
          </a:prstGeom>
        </p:spPr>
        <p:txBody>
          <a:bodyPr lIns="91439" rIns="91439">
            <a:noAutofit/>
          </a:bodyPr>
          <a:lstStyle/>
          <a:p>
            <a:endParaRPr/>
          </a:p>
        </p:txBody>
      </p:sp>
      <p:sp>
        <p:nvSpPr>
          <p:cNvPr id="370" name="Text Placeholder 23"/>
          <p:cNvSpPr>
            <a:spLocks noGrp="1"/>
          </p:cNvSpPr>
          <p:nvPr>
            <p:ph type="body" sz="quarter" idx="16"/>
          </p:nvPr>
        </p:nvSpPr>
        <p:spPr>
          <a:xfrm>
            <a:off x="4681242" y="3383279"/>
            <a:ext cx="4218916" cy="1879601"/>
          </a:xfrm>
          <a:prstGeom prst="rect">
            <a:avLst/>
          </a:prstGeom>
        </p:spPr>
        <p:txBody>
          <a:bodyPr/>
          <a:lstStyle/>
          <a:p>
            <a:pPr marL="0" indent="0">
              <a:buClrTx/>
              <a:buSzTx/>
              <a:buFontTx/>
              <a:buNone/>
            </a:pPr>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8_Title and Content">
    <p:spTree>
      <p:nvGrpSpPr>
        <p:cNvPr id="1" name=""/>
        <p:cNvGrpSpPr/>
        <p:nvPr/>
      </p:nvGrpSpPr>
      <p:grpSpPr>
        <a:xfrm>
          <a:off x="0" y="0"/>
          <a:ext cx="0" cy="0"/>
          <a:chOff x="0" y="0"/>
          <a:chExt cx="0" cy="0"/>
        </a:xfrm>
      </p:grpSpPr>
      <p:sp>
        <p:nvSpPr>
          <p:cNvPr id="377"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378"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379"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380" name="Picture Placeholder 8"/>
          <p:cNvSpPr>
            <a:spLocks noGrp="1"/>
          </p:cNvSpPr>
          <p:nvPr>
            <p:ph type="pic" sz="quarter" idx="13"/>
          </p:nvPr>
        </p:nvSpPr>
        <p:spPr>
          <a:xfrm>
            <a:off x="5334000" y="1524000"/>
            <a:ext cx="3566158" cy="1869440"/>
          </a:xfrm>
          <a:prstGeom prst="rect">
            <a:avLst/>
          </a:prstGeom>
        </p:spPr>
        <p:txBody>
          <a:bodyPr lIns="91439" rIns="91439">
            <a:noAutofit/>
          </a:bodyPr>
          <a:lstStyle/>
          <a:p>
            <a:endParaRPr/>
          </a:p>
        </p:txBody>
      </p:sp>
      <p:sp>
        <p:nvSpPr>
          <p:cNvPr id="381" name="Picture Placeholder 8"/>
          <p:cNvSpPr>
            <a:spLocks noGrp="1"/>
          </p:cNvSpPr>
          <p:nvPr>
            <p:ph type="pic" sz="quarter" idx="14"/>
          </p:nvPr>
        </p:nvSpPr>
        <p:spPr>
          <a:xfrm>
            <a:off x="5334000" y="3535679"/>
            <a:ext cx="3566158" cy="1869441"/>
          </a:xfrm>
          <a:prstGeom prst="rect">
            <a:avLst/>
          </a:prstGeom>
        </p:spPr>
        <p:txBody>
          <a:bodyPr lIns="91439" rIns="91439">
            <a:noAutofit/>
          </a:bodyPr>
          <a:lstStyle/>
          <a:p>
            <a:endParaRPr/>
          </a:p>
        </p:txBody>
      </p:sp>
      <p:sp>
        <p:nvSpPr>
          <p:cNvPr id="382" name="Body Level One…"/>
          <p:cNvSpPr txBox="1">
            <a:spLocks noGrp="1"/>
          </p:cNvSpPr>
          <p:nvPr>
            <p:ph type="body" sz="quarter" idx="1"/>
          </p:nvPr>
        </p:nvSpPr>
        <p:spPr>
          <a:xfrm>
            <a:off x="244354" y="1524000"/>
            <a:ext cx="4896607" cy="592573"/>
          </a:xfrm>
          <a:prstGeom prst="rect">
            <a:avLst/>
          </a:prstGeom>
        </p:spPr>
        <p:txBody>
          <a:bodyPr anchor="ctr"/>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383" name="Text Placeholder 23"/>
          <p:cNvSpPr>
            <a:spLocks noGrp="1"/>
          </p:cNvSpPr>
          <p:nvPr>
            <p:ph type="body" sz="half" idx="15"/>
          </p:nvPr>
        </p:nvSpPr>
        <p:spPr>
          <a:xfrm>
            <a:off x="244227" y="2286000"/>
            <a:ext cx="4896734" cy="3119121"/>
          </a:xfrm>
          <a:prstGeom prst="rect">
            <a:avLst/>
          </a:prstGeom>
        </p:spPr>
        <p:txBody>
          <a:bodyPr/>
          <a:lstStyle/>
          <a:p>
            <a:pPr marL="0" indent="0">
              <a:buClrTx/>
              <a:buSzTx/>
              <a:buFontTx/>
              <a:buNone/>
            </a:pPr>
            <a:endParaRPr/>
          </a:p>
        </p:txBody>
      </p:sp>
      <p:sp>
        <p:nvSpPr>
          <p:cNvPr id="3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85" name="Title Text"/>
          <p:cNvSpPr txBox="1">
            <a:spLocks noGrp="1"/>
          </p:cNvSpPr>
          <p:nvPr>
            <p:ph type="title"/>
          </p:nvPr>
        </p:nvSpPr>
        <p:spPr>
          <a:xfrm>
            <a:off x="244229" y="0"/>
            <a:ext cx="8655930" cy="897296"/>
          </a:xfrm>
          <a:prstGeom prst="rect">
            <a:avLst/>
          </a:prstGeom>
        </p:spPr>
        <p:txBody>
          <a:bodyPr/>
          <a:lstStyle/>
          <a:p>
            <a:r>
              <a:t>Title Text</a:t>
            </a:r>
          </a:p>
        </p:txBody>
      </p:sp>
      <p:sp>
        <p:nvSpPr>
          <p:cNvPr id="386" name="Text Placeholder 11"/>
          <p:cNvSpPr>
            <a:spLocks noGrp="1"/>
          </p:cNvSpPr>
          <p:nvPr>
            <p:ph type="body" sz="quarter" idx="16"/>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20_Title and Content">
    <p:spTree>
      <p:nvGrpSpPr>
        <p:cNvPr id="1" name=""/>
        <p:cNvGrpSpPr/>
        <p:nvPr/>
      </p:nvGrpSpPr>
      <p:grpSpPr>
        <a:xfrm>
          <a:off x="0" y="0"/>
          <a:ext cx="0" cy="0"/>
          <a:chOff x="0" y="0"/>
          <a:chExt cx="0" cy="0"/>
        </a:xfrm>
      </p:grpSpPr>
      <p:sp>
        <p:nvSpPr>
          <p:cNvPr id="393"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394"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395"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396" name="Body Level One…"/>
          <p:cNvSpPr txBox="1">
            <a:spLocks noGrp="1"/>
          </p:cNvSpPr>
          <p:nvPr>
            <p:ph type="body" sz="quarter" idx="1"/>
          </p:nvPr>
        </p:nvSpPr>
        <p:spPr>
          <a:xfrm>
            <a:off x="4001011" y="1524000"/>
            <a:ext cx="4896608" cy="592573"/>
          </a:xfrm>
          <a:prstGeom prst="rect">
            <a:avLst/>
          </a:prstGeom>
        </p:spPr>
        <p:txBody>
          <a:bodyPr anchor="ctr"/>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397" name="Text Placeholder 23"/>
          <p:cNvSpPr>
            <a:spLocks noGrp="1"/>
          </p:cNvSpPr>
          <p:nvPr>
            <p:ph type="body" sz="half" idx="13"/>
          </p:nvPr>
        </p:nvSpPr>
        <p:spPr>
          <a:xfrm>
            <a:off x="4000886" y="2286000"/>
            <a:ext cx="4896733" cy="3119121"/>
          </a:xfrm>
          <a:prstGeom prst="rect">
            <a:avLst/>
          </a:prstGeom>
        </p:spPr>
        <p:txBody>
          <a:bodyPr/>
          <a:lstStyle/>
          <a:p>
            <a:pPr marL="0" indent="0">
              <a:buClrTx/>
              <a:buSzTx/>
              <a:buFontTx/>
              <a:buNone/>
            </a:pPr>
            <a:endParaRPr/>
          </a:p>
        </p:txBody>
      </p:sp>
      <p:sp>
        <p:nvSpPr>
          <p:cNvPr id="398" name="Picture Placeholder 8"/>
          <p:cNvSpPr>
            <a:spLocks noGrp="1"/>
          </p:cNvSpPr>
          <p:nvPr>
            <p:ph type="pic" sz="quarter" idx="14"/>
          </p:nvPr>
        </p:nvSpPr>
        <p:spPr>
          <a:xfrm>
            <a:off x="245314" y="1524000"/>
            <a:ext cx="3566159" cy="1855916"/>
          </a:xfrm>
          <a:prstGeom prst="rect">
            <a:avLst/>
          </a:prstGeom>
        </p:spPr>
        <p:txBody>
          <a:bodyPr lIns="91439" rIns="91439">
            <a:noAutofit/>
          </a:bodyPr>
          <a:lstStyle/>
          <a:p>
            <a:endParaRPr/>
          </a:p>
        </p:txBody>
      </p:sp>
      <p:sp>
        <p:nvSpPr>
          <p:cNvPr id="399" name="Picture Placeholder 8"/>
          <p:cNvSpPr>
            <a:spLocks noGrp="1"/>
          </p:cNvSpPr>
          <p:nvPr>
            <p:ph type="pic" sz="quarter" idx="15"/>
          </p:nvPr>
        </p:nvSpPr>
        <p:spPr>
          <a:xfrm>
            <a:off x="245314" y="3549205"/>
            <a:ext cx="3566159" cy="1855916"/>
          </a:xfrm>
          <a:prstGeom prst="rect">
            <a:avLst/>
          </a:prstGeom>
        </p:spPr>
        <p:txBody>
          <a:bodyPr lIns="91439" rIns="91439">
            <a:noAutofit/>
          </a:bodyPr>
          <a:lstStyle/>
          <a:p>
            <a:endParaRPr/>
          </a:p>
        </p:txBody>
      </p:sp>
      <p:sp>
        <p:nvSpPr>
          <p:cNvPr id="4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01" name="Title Text"/>
          <p:cNvSpPr txBox="1">
            <a:spLocks noGrp="1"/>
          </p:cNvSpPr>
          <p:nvPr>
            <p:ph type="title"/>
          </p:nvPr>
        </p:nvSpPr>
        <p:spPr>
          <a:xfrm>
            <a:off x="244229" y="0"/>
            <a:ext cx="8655930" cy="897296"/>
          </a:xfrm>
          <a:prstGeom prst="rect">
            <a:avLst/>
          </a:prstGeom>
        </p:spPr>
        <p:txBody>
          <a:bodyPr/>
          <a:lstStyle/>
          <a:p>
            <a:r>
              <a:t>Title Text</a:t>
            </a:r>
          </a:p>
        </p:txBody>
      </p:sp>
      <p:sp>
        <p:nvSpPr>
          <p:cNvPr id="402" name="Text Placeholder 11"/>
          <p:cNvSpPr>
            <a:spLocks noGrp="1"/>
          </p:cNvSpPr>
          <p:nvPr>
            <p:ph type="body" sz="quarter" idx="16"/>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21_Title and Content">
    <p:spTree>
      <p:nvGrpSpPr>
        <p:cNvPr id="1" name=""/>
        <p:cNvGrpSpPr/>
        <p:nvPr/>
      </p:nvGrpSpPr>
      <p:grpSpPr>
        <a:xfrm>
          <a:off x="0" y="0"/>
          <a:ext cx="0" cy="0"/>
          <a:chOff x="0" y="0"/>
          <a:chExt cx="0" cy="0"/>
        </a:xfrm>
      </p:grpSpPr>
      <p:sp>
        <p:nvSpPr>
          <p:cNvPr id="409"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410"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411"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412" name="Body Level One…"/>
          <p:cNvSpPr txBox="1">
            <a:spLocks noGrp="1"/>
          </p:cNvSpPr>
          <p:nvPr>
            <p:ph type="body" sz="quarter" idx="1"/>
          </p:nvPr>
        </p:nvSpPr>
        <p:spPr>
          <a:xfrm>
            <a:off x="2235713" y="1524000"/>
            <a:ext cx="6664446" cy="603250"/>
          </a:xfrm>
          <a:prstGeom prst="rect">
            <a:avLst/>
          </a:prstGeom>
        </p:spPr>
        <p:txBody>
          <a:bodyPr anchor="ctr"/>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413" name="Text Placeholder 23"/>
          <p:cNvSpPr>
            <a:spLocks noGrp="1"/>
          </p:cNvSpPr>
          <p:nvPr>
            <p:ph type="body" sz="quarter" idx="13"/>
          </p:nvPr>
        </p:nvSpPr>
        <p:spPr>
          <a:xfrm>
            <a:off x="2235715" y="2127250"/>
            <a:ext cx="3220582" cy="3206750"/>
          </a:xfrm>
          <a:prstGeom prst="rect">
            <a:avLst/>
          </a:prstGeom>
        </p:spPr>
        <p:txBody>
          <a:bodyPr/>
          <a:lstStyle/>
          <a:p>
            <a:pPr marL="0" indent="0">
              <a:buClrTx/>
              <a:buSzTx/>
              <a:buFontTx/>
              <a:buNone/>
            </a:pPr>
            <a:endParaRPr/>
          </a:p>
        </p:txBody>
      </p:sp>
      <p:sp>
        <p:nvSpPr>
          <p:cNvPr id="414" name="Picture Placeholder 8"/>
          <p:cNvSpPr>
            <a:spLocks noGrp="1"/>
          </p:cNvSpPr>
          <p:nvPr>
            <p:ph type="pic" sz="quarter" idx="14"/>
          </p:nvPr>
        </p:nvSpPr>
        <p:spPr>
          <a:xfrm>
            <a:off x="244227" y="1524000"/>
            <a:ext cx="1797933" cy="3810000"/>
          </a:xfrm>
          <a:prstGeom prst="rect">
            <a:avLst/>
          </a:prstGeom>
        </p:spPr>
        <p:txBody>
          <a:bodyPr lIns="91439" rIns="91439">
            <a:noAutofit/>
          </a:bodyPr>
          <a:lstStyle/>
          <a:p>
            <a:endParaRPr/>
          </a:p>
        </p:txBody>
      </p:sp>
      <p:sp>
        <p:nvSpPr>
          <p:cNvPr id="415" name="Text Placeholder 23"/>
          <p:cNvSpPr>
            <a:spLocks noGrp="1"/>
          </p:cNvSpPr>
          <p:nvPr>
            <p:ph type="body" sz="quarter" idx="15"/>
          </p:nvPr>
        </p:nvSpPr>
        <p:spPr>
          <a:xfrm>
            <a:off x="5679576" y="2127250"/>
            <a:ext cx="3220583" cy="3206750"/>
          </a:xfrm>
          <a:prstGeom prst="rect">
            <a:avLst/>
          </a:prstGeom>
        </p:spPr>
        <p:txBody>
          <a:bodyPr/>
          <a:lstStyle/>
          <a:p>
            <a:pPr marL="0" indent="0">
              <a:buClrTx/>
              <a:buSzTx/>
              <a:buFontTx/>
              <a:buNone/>
            </a:pPr>
            <a:endParaRPr/>
          </a:p>
        </p:txBody>
      </p:sp>
      <p:sp>
        <p:nvSpPr>
          <p:cNvPr id="4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17" name="Title Text"/>
          <p:cNvSpPr txBox="1">
            <a:spLocks noGrp="1"/>
          </p:cNvSpPr>
          <p:nvPr>
            <p:ph type="title"/>
          </p:nvPr>
        </p:nvSpPr>
        <p:spPr>
          <a:xfrm>
            <a:off x="244229" y="0"/>
            <a:ext cx="8655930" cy="897296"/>
          </a:xfrm>
          <a:prstGeom prst="rect">
            <a:avLst/>
          </a:prstGeom>
        </p:spPr>
        <p:txBody>
          <a:bodyPr/>
          <a:lstStyle/>
          <a:p>
            <a:r>
              <a:t>Title Text</a:t>
            </a:r>
          </a:p>
        </p:txBody>
      </p:sp>
      <p:sp>
        <p:nvSpPr>
          <p:cNvPr id="418" name="Text Placeholder 11"/>
          <p:cNvSpPr>
            <a:spLocks noGrp="1"/>
          </p:cNvSpPr>
          <p:nvPr>
            <p:ph type="body" sz="quarter" idx="16"/>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B">
    <p:spTree>
      <p:nvGrpSpPr>
        <p:cNvPr id="1" name=""/>
        <p:cNvGrpSpPr/>
        <p:nvPr/>
      </p:nvGrpSpPr>
      <p:grpSpPr>
        <a:xfrm>
          <a:off x="0" y="0"/>
          <a:ext cx="0" cy="0"/>
          <a:chOff x="0" y="0"/>
          <a:chExt cx="0" cy="0"/>
        </a:xfrm>
      </p:grpSpPr>
      <p:sp>
        <p:nvSpPr>
          <p:cNvPr id="40"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pic>
        <p:nvPicPr>
          <p:cNvPr id="41" name="Picture 2" descr="Picture 2"/>
          <p:cNvPicPr>
            <a:picLocks noChangeAspect="1"/>
          </p:cNvPicPr>
          <p:nvPr/>
        </p:nvPicPr>
        <p:blipFill>
          <a:blip r:embed="rId2">
            <a:extLst/>
          </a:blip>
          <a:stretch>
            <a:fillRect/>
          </a:stretch>
        </p:blipFill>
        <p:spPr>
          <a:xfrm>
            <a:off x="6488545" y="5206607"/>
            <a:ext cx="2481561" cy="620390"/>
          </a:xfrm>
          <a:prstGeom prst="rect">
            <a:avLst/>
          </a:prstGeom>
          <a:ln w="12700">
            <a:miter lim="400000"/>
          </a:ln>
        </p:spPr>
      </p:pic>
      <p:sp>
        <p:nvSpPr>
          <p:cNvPr id="42" name="Rectangle 3"/>
          <p:cNvSpPr/>
          <p:nvPr/>
        </p:nvSpPr>
        <p:spPr>
          <a:xfrm>
            <a:off x="0" y="4614550"/>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sp>
        <p:nvSpPr>
          <p:cNvPr id="43" name="Title Text"/>
          <p:cNvSpPr txBox="1">
            <a:spLocks noGrp="1"/>
          </p:cNvSpPr>
          <p:nvPr>
            <p:ph type="title"/>
          </p:nvPr>
        </p:nvSpPr>
        <p:spPr>
          <a:xfrm>
            <a:off x="244229" y="205100"/>
            <a:ext cx="8655930" cy="1180466"/>
          </a:xfrm>
          <a:prstGeom prst="rect">
            <a:avLst/>
          </a:prstGeom>
        </p:spPr>
        <p:txBody>
          <a:bodyPr/>
          <a:lstStyle>
            <a:lvl1pPr>
              <a:defRPr sz="3200" cap="all"/>
            </a:lvl1pPr>
          </a:lstStyle>
          <a:p>
            <a:r>
              <a:t>Title Text</a:t>
            </a:r>
          </a:p>
        </p:txBody>
      </p:sp>
      <p:sp>
        <p:nvSpPr>
          <p:cNvPr id="44" name="Body Level One…"/>
          <p:cNvSpPr txBox="1">
            <a:spLocks noGrp="1"/>
          </p:cNvSpPr>
          <p:nvPr>
            <p:ph type="body" sz="quarter" idx="1"/>
          </p:nvPr>
        </p:nvSpPr>
        <p:spPr>
          <a:xfrm>
            <a:off x="244229" y="1395515"/>
            <a:ext cx="8655930" cy="650082"/>
          </a:xfrm>
          <a:prstGeom prst="rect">
            <a:avLst/>
          </a:prstGeom>
        </p:spPr>
        <p:txBody>
          <a:bodyPr/>
          <a:lstStyle>
            <a:lvl1pPr marL="0" indent="0">
              <a:spcBef>
                <a:spcPts val="400"/>
              </a:spcBef>
              <a:buClrTx/>
              <a:buSzTx/>
              <a:buFontTx/>
              <a:buNone/>
              <a:defRPr sz="2000">
                <a:solidFill>
                  <a:srgbClr val="8E8D8D"/>
                </a:solidFill>
                <a:latin typeface="Verdana"/>
                <a:ea typeface="Verdana"/>
                <a:cs typeface="Verdana"/>
                <a:sym typeface="Verdana"/>
              </a:defRPr>
            </a:lvl1pPr>
            <a:lvl2pPr marL="0" indent="457200">
              <a:spcBef>
                <a:spcPts val="400"/>
              </a:spcBef>
              <a:buClrTx/>
              <a:buSzTx/>
              <a:buFontTx/>
              <a:buNone/>
              <a:defRPr sz="2000">
                <a:solidFill>
                  <a:srgbClr val="8E8D8D"/>
                </a:solidFill>
                <a:latin typeface="Verdana"/>
                <a:ea typeface="Verdana"/>
                <a:cs typeface="Verdana"/>
                <a:sym typeface="Verdana"/>
              </a:defRPr>
            </a:lvl2pPr>
            <a:lvl3pPr marL="0" indent="914400">
              <a:spcBef>
                <a:spcPts val="400"/>
              </a:spcBef>
              <a:buClrTx/>
              <a:buSzTx/>
              <a:buFontTx/>
              <a:buNone/>
              <a:defRPr sz="2000">
                <a:solidFill>
                  <a:srgbClr val="8E8D8D"/>
                </a:solidFill>
                <a:latin typeface="Verdana"/>
                <a:ea typeface="Verdana"/>
                <a:cs typeface="Verdana"/>
                <a:sym typeface="Verdana"/>
              </a:defRPr>
            </a:lvl3pPr>
            <a:lvl4pPr marL="0" indent="1371600">
              <a:spcBef>
                <a:spcPts val="400"/>
              </a:spcBef>
              <a:buClrTx/>
              <a:buSzTx/>
              <a:buFontTx/>
              <a:buNone/>
              <a:defRPr sz="2000">
                <a:solidFill>
                  <a:srgbClr val="8E8D8D"/>
                </a:solidFill>
                <a:latin typeface="Verdana"/>
                <a:ea typeface="Verdana"/>
                <a:cs typeface="Verdana"/>
                <a:sym typeface="Verdana"/>
              </a:defRPr>
            </a:lvl4pPr>
            <a:lvl5pPr marL="0" indent="1828800">
              <a:spcBef>
                <a:spcPts val="400"/>
              </a:spcBef>
              <a:buClrTx/>
              <a:buSzTx/>
              <a:buFontTx/>
              <a:buNone/>
              <a:defRPr sz="2000">
                <a:solidFill>
                  <a:srgbClr val="8E8D8D"/>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pic>
        <p:nvPicPr>
          <p:cNvPr id="45" name="Picture 9" descr="Picture 9"/>
          <p:cNvPicPr>
            <a:picLocks noChangeAspect="1"/>
          </p:cNvPicPr>
          <p:nvPr/>
        </p:nvPicPr>
        <p:blipFill>
          <a:blip r:embed="rId3">
            <a:extLst/>
          </a:blip>
          <a:srcRect t="23268" b="33659"/>
          <a:stretch>
            <a:fillRect/>
          </a:stretch>
        </p:blipFill>
        <p:spPr>
          <a:xfrm>
            <a:off x="0" y="2045597"/>
            <a:ext cx="9144000" cy="2602605"/>
          </a:xfrm>
          <a:prstGeom prst="rect">
            <a:avLst/>
          </a:prstGeom>
          <a:ln w="12700">
            <a:miter lim="400000"/>
          </a:ln>
        </p:spPr>
      </p:pic>
      <p:sp>
        <p:nvSpPr>
          <p:cNvPr id="46" name="Slide Number"/>
          <p:cNvSpPr txBox="1">
            <a:spLocks noGrp="1"/>
          </p:cNvSpPr>
          <p:nvPr>
            <p:ph type="sldNum" sz="quarter" idx="2"/>
          </p:nvPr>
        </p:nvSpPr>
        <p:spPr>
          <a:xfrm>
            <a:off x="4419600" y="5350086"/>
            <a:ext cx="2133600" cy="317501"/>
          </a:xfrm>
          <a:prstGeom prst="rect">
            <a:avLst/>
          </a:prstGeom>
        </p:spPr>
        <p:txBody>
          <a:bodyPr anchor="ctr"/>
          <a:lstStyle>
            <a:lvl1pPr algn="r">
              <a:defRPr sz="1200">
                <a:solidFill>
                  <a:srgbClr val="36333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22_Title and Content">
    <p:spTree>
      <p:nvGrpSpPr>
        <p:cNvPr id="1" name=""/>
        <p:cNvGrpSpPr/>
        <p:nvPr/>
      </p:nvGrpSpPr>
      <p:grpSpPr>
        <a:xfrm>
          <a:off x="0" y="0"/>
          <a:ext cx="0" cy="0"/>
          <a:chOff x="0" y="0"/>
          <a:chExt cx="0" cy="0"/>
        </a:xfrm>
      </p:grpSpPr>
      <p:sp>
        <p:nvSpPr>
          <p:cNvPr id="425"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426"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427"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428" name="Body Level One…"/>
          <p:cNvSpPr txBox="1">
            <a:spLocks noGrp="1"/>
          </p:cNvSpPr>
          <p:nvPr>
            <p:ph type="body" sz="quarter" idx="1"/>
          </p:nvPr>
        </p:nvSpPr>
        <p:spPr>
          <a:xfrm>
            <a:off x="244227" y="1524000"/>
            <a:ext cx="6664446" cy="603250"/>
          </a:xfrm>
          <a:prstGeom prst="rect">
            <a:avLst/>
          </a:prstGeom>
        </p:spPr>
        <p:txBody>
          <a:bodyPr anchor="ctr"/>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429" name="Picture Placeholder 8"/>
          <p:cNvSpPr>
            <a:spLocks noGrp="1"/>
          </p:cNvSpPr>
          <p:nvPr>
            <p:ph type="pic" sz="quarter" idx="13"/>
          </p:nvPr>
        </p:nvSpPr>
        <p:spPr>
          <a:xfrm>
            <a:off x="7102978" y="1524000"/>
            <a:ext cx="1797933" cy="3810000"/>
          </a:xfrm>
          <a:prstGeom prst="rect">
            <a:avLst/>
          </a:prstGeom>
        </p:spPr>
        <p:txBody>
          <a:bodyPr lIns="91439" rIns="91439">
            <a:noAutofit/>
          </a:bodyPr>
          <a:lstStyle/>
          <a:p>
            <a:endParaRPr/>
          </a:p>
        </p:txBody>
      </p:sp>
      <p:sp>
        <p:nvSpPr>
          <p:cNvPr id="430" name="Text Placeholder 23"/>
          <p:cNvSpPr>
            <a:spLocks noGrp="1"/>
          </p:cNvSpPr>
          <p:nvPr>
            <p:ph type="body" sz="quarter" idx="14"/>
          </p:nvPr>
        </p:nvSpPr>
        <p:spPr>
          <a:xfrm>
            <a:off x="244228" y="2127250"/>
            <a:ext cx="3220583" cy="3206750"/>
          </a:xfrm>
          <a:prstGeom prst="rect">
            <a:avLst/>
          </a:prstGeom>
        </p:spPr>
        <p:txBody>
          <a:bodyPr/>
          <a:lstStyle/>
          <a:p>
            <a:pPr marL="0" indent="0">
              <a:buClrTx/>
              <a:buSzTx/>
              <a:buFontTx/>
              <a:buNone/>
            </a:pPr>
            <a:endParaRPr/>
          </a:p>
        </p:txBody>
      </p:sp>
      <p:sp>
        <p:nvSpPr>
          <p:cNvPr id="431" name="Text Placeholder 23"/>
          <p:cNvSpPr>
            <a:spLocks noGrp="1"/>
          </p:cNvSpPr>
          <p:nvPr>
            <p:ph type="body" sz="quarter" idx="15"/>
          </p:nvPr>
        </p:nvSpPr>
        <p:spPr>
          <a:xfrm>
            <a:off x="3688091" y="2127250"/>
            <a:ext cx="3220582" cy="3206750"/>
          </a:xfrm>
          <a:prstGeom prst="rect">
            <a:avLst/>
          </a:prstGeom>
        </p:spPr>
        <p:txBody>
          <a:bodyPr/>
          <a:lstStyle/>
          <a:p>
            <a:pPr marL="0" indent="0">
              <a:buClrTx/>
              <a:buSzTx/>
              <a:buFontTx/>
              <a:buNone/>
            </a:pPr>
            <a:endParaRPr/>
          </a:p>
        </p:txBody>
      </p:sp>
      <p:sp>
        <p:nvSpPr>
          <p:cNvPr id="4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33" name="Title Text"/>
          <p:cNvSpPr txBox="1">
            <a:spLocks noGrp="1"/>
          </p:cNvSpPr>
          <p:nvPr>
            <p:ph type="title"/>
          </p:nvPr>
        </p:nvSpPr>
        <p:spPr>
          <a:xfrm>
            <a:off x="244229" y="0"/>
            <a:ext cx="8655930" cy="897296"/>
          </a:xfrm>
          <a:prstGeom prst="rect">
            <a:avLst/>
          </a:prstGeom>
        </p:spPr>
        <p:txBody>
          <a:bodyPr/>
          <a:lstStyle/>
          <a:p>
            <a:r>
              <a:t>Title Text</a:t>
            </a:r>
          </a:p>
        </p:txBody>
      </p:sp>
      <p:sp>
        <p:nvSpPr>
          <p:cNvPr id="434" name="Text Placeholder 11"/>
          <p:cNvSpPr>
            <a:spLocks noGrp="1"/>
          </p:cNvSpPr>
          <p:nvPr>
            <p:ph type="body" sz="quarter" idx="16"/>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24_Title and Content">
    <p:spTree>
      <p:nvGrpSpPr>
        <p:cNvPr id="1" name=""/>
        <p:cNvGrpSpPr/>
        <p:nvPr/>
      </p:nvGrpSpPr>
      <p:grpSpPr>
        <a:xfrm>
          <a:off x="0" y="0"/>
          <a:ext cx="0" cy="0"/>
          <a:chOff x="0" y="0"/>
          <a:chExt cx="0" cy="0"/>
        </a:xfrm>
      </p:grpSpPr>
      <p:sp>
        <p:nvSpPr>
          <p:cNvPr id="441"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442"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443"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444" name="Body Level One…"/>
          <p:cNvSpPr txBox="1">
            <a:spLocks noGrp="1"/>
          </p:cNvSpPr>
          <p:nvPr>
            <p:ph type="body" sz="quarter" idx="1"/>
          </p:nvPr>
        </p:nvSpPr>
        <p:spPr>
          <a:xfrm>
            <a:off x="6293556" y="2127250"/>
            <a:ext cx="2606603" cy="3206750"/>
          </a:xfrm>
          <a:prstGeom prst="rect">
            <a:avLst/>
          </a:prstGeom>
        </p:spPr>
        <p:txBody>
          <a:bodyPr/>
          <a:lstStyle>
            <a:lvl1pPr marL="0"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445" name="Picture Placeholder 8"/>
          <p:cNvSpPr>
            <a:spLocks noGrp="1"/>
          </p:cNvSpPr>
          <p:nvPr>
            <p:ph type="pic" idx="13"/>
          </p:nvPr>
        </p:nvSpPr>
        <p:spPr>
          <a:xfrm>
            <a:off x="263429" y="1524000"/>
            <a:ext cx="5832572" cy="3810000"/>
          </a:xfrm>
          <a:prstGeom prst="rect">
            <a:avLst/>
          </a:prstGeom>
        </p:spPr>
        <p:txBody>
          <a:bodyPr lIns="91439" rIns="91439">
            <a:noAutofit/>
          </a:bodyPr>
          <a:lstStyle/>
          <a:p>
            <a:endParaRPr/>
          </a:p>
        </p:txBody>
      </p:sp>
      <p:sp>
        <p:nvSpPr>
          <p:cNvPr id="446" name="Text Placeholder 2"/>
          <p:cNvSpPr>
            <a:spLocks noGrp="1"/>
          </p:cNvSpPr>
          <p:nvPr>
            <p:ph type="body" sz="quarter" idx="14"/>
          </p:nvPr>
        </p:nvSpPr>
        <p:spPr>
          <a:xfrm>
            <a:off x="6293556" y="1524000"/>
            <a:ext cx="2606603" cy="603250"/>
          </a:xfrm>
          <a:prstGeom prst="rect">
            <a:avLst/>
          </a:prstGeom>
        </p:spPr>
        <p:txBody>
          <a:bodyPr anchor="b"/>
          <a:lstStyle/>
          <a:p>
            <a:pPr marL="0" indent="0">
              <a:buClrTx/>
              <a:buSzTx/>
              <a:buFontTx/>
              <a:buNone/>
              <a:defRPr sz="1600" b="1">
                <a:solidFill>
                  <a:srgbClr val="7F7F7F"/>
                </a:solidFill>
              </a:defRPr>
            </a:pPr>
            <a:endParaRPr/>
          </a:p>
        </p:txBody>
      </p:sp>
      <p:sp>
        <p:nvSpPr>
          <p:cNvPr id="4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8" name="Title Text"/>
          <p:cNvSpPr txBox="1">
            <a:spLocks noGrp="1"/>
          </p:cNvSpPr>
          <p:nvPr>
            <p:ph type="title"/>
          </p:nvPr>
        </p:nvSpPr>
        <p:spPr>
          <a:xfrm>
            <a:off x="244229" y="0"/>
            <a:ext cx="8655930" cy="897296"/>
          </a:xfrm>
          <a:prstGeom prst="rect">
            <a:avLst/>
          </a:prstGeom>
        </p:spPr>
        <p:txBody>
          <a:bodyPr/>
          <a:lstStyle/>
          <a:p>
            <a:r>
              <a:t>Title Text</a:t>
            </a:r>
          </a:p>
        </p:txBody>
      </p:sp>
      <p:sp>
        <p:nvSpPr>
          <p:cNvPr id="449" name="Text Placeholder 11"/>
          <p:cNvSpPr>
            <a:spLocks noGrp="1"/>
          </p:cNvSpPr>
          <p:nvPr>
            <p:ph type="body" sz="quarter" idx="15"/>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25_Title and Content">
    <p:spTree>
      <p:nvGrpSpPr>
        <p:cNvPr id="1" name=""/>
        <p:cNvGrpSpPr/>
        <p:nvPr/>
      </p:nvGrpSpPr>
      <p:grpSpPr>
        <a:xfrm>
          <a:off x="0" y="0"/>
          <a:ext cx="0" cy="0"/>
          <a:chOff x="0" y="0"/>
          <a:chExt cx="0" cy="0"/>
        </a:xfrm>
      </p:grpSpPr>
      <p:sp>
        <p:nvSpPr>
          <p:cNvPr id="456"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457"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458"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459" name="Picture Placeholder 8"/>
          <p:cNvSpPr>
            <a:spLocks noGrp="1"/>
          </p:cNvSpPr>
          <p:nvPr>
            <p:ph type="pic" idx="13"/>
          </p:nvPr>
        </p:nvSpPr>
        <p:spPr>
          <a:xfrm>
            <a:off x="3067586" y="1524000"/>
            <a:ext cx="5832573" cy="3810000"/>
          </a:xfrm>
          <a:prstGeom prst="rect">
            <a:avLst/>
          </a:prstGeom>
        </p:spPr>
        <p:txBody>
          <a:bodyPr lIns="91439" rIns="91439">
            <a:noAutofit/>
          </a:bodyPr>
          <a:lstStyle/>
          <a:p>
            <a:endParaRPr/>
          </a:p>
        </p:txBody>
      </p:sp>
      <p:sp>
        <p:nvSpPr>
          <p:cNvPr id="460" name="Body Level One…"/>
          <p:cNvSpPr txBox="1">
            <a:spLocks noGrp="1"/>
          </p:cNvSpPr>
          <p:nvPr>
            <p:ph type="body" sz="quarter" idx="1"/>
          </p:nvPr>
        </p:nvSpPr>
        <p:spPr>
          <a:xfrm>
            <a:off x="244229" y="2127250"/>
            <a:ext cx="2606602" cy="3206750"/>
          </a:xfrm>
          <a:prstGeom prst="rect">
            <a:avLst/>
          </a:prstGeom>
        </p:spPr>
        <p:txBody>
          <a:bodyPr/>
          <a:lstStyle>
            <a:lvl1pPr marL="0"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461" name="Text Placeholder 2"/>
          <p:cNvSpPr>
            <a:spLocks noGrp="1"/>
          </p:cNvSpPr>
          <p:nvPr>
            <p:ph type="body" sz="quarter" idx="14"/>
          </p:nvPr>
        </p:nvSpPr>
        <p:spPr>
          <a:xfrm>
            <a:off x="244229" y="1524000"/>
            <a:ext cx="2606602" cy="603250"/>
          </a:xfrm>
          <a:prstGeom prst="rect">
            <a:avLst/>
          </a:prstGeom>
        </p:spPr>
        <p:txBody>
          <a:bodyPr anchor="b"/>
          <a:lstStyle/>
          <a:p>
            <a:pPr marL="0" indent="0">
              <a:buClrTx/>
              <a:buSzTx/>
              <a:buFontTx/>
              <a:buNone/>
              <a:defRPr sz="1600" b="1">
                <a:solidFill>
                  <a:srgbClr val="7F7F7F"/>
                </a:solidFill>
              </a:defRPr>
            </a:pPr>
            <a:endParaRPr/>
          </a:p>
        </p:txBody>
      </p:sp>
      <p:sp>
        <p:nvSpPr>
          <p:cNvPr id="4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63" name="Title Text"/>
          <p:cNvSpPr txBox="1">
            <a:spLocks noGrp="1"/>
          </p:cNvSpPr>
          <p:nvPr>
            <p:ph type="title"/>
          </p:nvPr>
        </p:nvSpPr>
        <p:spPr>
          <a:xfrm>
            <a:off x="244229" y="0"/>
            <a:ext cx="8655930" cy="897296"/>
          </a:xfrm>
          <a:prstGeom prst="rect">
            <a:avLst/>
          </a:prstGeom>
        </p:spPr>
        <p:txBody>
          <a:bodyPr/>
          <a:lstStyle/>
          <a:p>
            <a:r>
              <a:t>Title Text</a:t>
            </a:r>
          </a:p>
        </p:txBody>
      </p:sp>
      <p:sp>
        <p:nvSpPr>
          <p:cNvPr id="464" name="Text Placeholder 11"/>
          <p:cNvSpPr>
            <a:spLocks noGrp="1"/>
          </p:cNvSpPr>
          <p:nvPr>
            <p:ph type="body" sz="quarter" idx="15"/>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23_Title and Content">
    <p:spTree>
      <p:nvGrpSpPr>
        <p:cNvPr id="1" name=""/>
        <p:cNvGrpSpPr/>
        <p:nvPr/>
      </p:nvGrpSpPr>
      <p:grpSpPr>
        <a:xfrm>
          <a:off x="0" y="0"/>
          <a:ext cx="0" cy="0"/>
          <a:chOff x="0" y="0"/>
          <a:chExt cx="0" cy="0"/>
        </a:xfrm>
      </p:grpSpPr>
      <p:sp>
        <p:nvSpPr>
          <p:cNvPr id="471"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472"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473"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474" name="Body Level One…"/>
          <p:cNvSpPr txBox="1">
            <a:spLocks noGrp="1"/>
          </p:cNvSpPr>
          <p:nvPr>
            <p:ph type="body" sz="quarter" idx="1"/>
          </p:nvPr>
        </p:nvSpPr>
        <p:spPr>
          <a:xfrm>
            <a:off x="2191927" y="2007489"/>
            <a:ext cx="6708232" cy="1304181"/>
          </a:xfrm>
          <a:prstGeom prst="rect">
            <a:avLst/>
          </a:prstGeom>
        </p:spPr>
        <p:txBody>
          <a:bodyPr/>
          <a:lstStyle>
            <a:lvl1pPr marL="0"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475" name="Picture Placeholder 8"/>
          <p:cNvSpPr>
            <a:spLocks noGrp="1"/>
          </p:cNvSpPr>
          <p:nvPr>
            <p:ph type="pic" sz="quarter" idx="13"/>
          </p:nvPr>
        </p:nvSpPr>
        <p:spPr>
          <a:xfrm>
            <a:off x="244229" y="1523999"/>
            <a:ext cx="1797932" cy="1787670"/>
          </a:xfrm>
          <a:prstGeom prst="rect">
            <a:avLst/>
          </a:prstGeom>
        </p:spPr>
        <p:txBody>
          <a:bodyPr lIns="91439" rIns="91439">
            <a:noAutofit/>
          </a:bodyPr>
          <a:lstStyle/>
          <a:p>
            <a:endParaRPr/>
          </a:p>
        </p:txBody>
      </p:sp>
      <p:sp>
        <p:nvSpPr>
          <p:cNvPr id="476" name="Picture Placeholder 8"/>
          <p:cNvSpPr>
            <a:spLocks noGrp="1"/>
          </p:cNvSpPr>
          <p:nvPr>
            <p:ph type="pic" sz="quarter" idx="14"/>
          </p:nvPr>
        </p:nvSpPr>
        <p:spPr>
          <a:xfrm>
            <a:off x="244227" y="3464069"/>
            <a:ext cx="1797933" cy="1787671"/>
          </a:xfrm>
          <a:prstGeom prst="rect">
            <a:avLst/>
          </a:prstGeom>
        </p:spPr>
        <p:txBody>
          <a:bodyPr lIns="91439" rIns="91439">
            <a:noAutofit/>
          </a:bodyPr>
          <a:lstStyle/>
          <a:p>
            <a:endParaRPr/>
          </a:p>
        </p:txBody>
      </p:sp>
      <p:sp>
        <p:nvSpPr>
          <p:cNvPr id="477" name="Text Placeholder 2"/>
          <p:cNvSpPr>
            <a:spLocks noGrp="1"/>
          </p:cNvSpPr>
          <p:nvPr>
            <p:ph type="body" sz="quarter" idx="15"/>
          </p:nvPr>
        </p:nvSpPr>
        <p:spPr>
          <a:xfrm>
            <a:off x="2191924" y="1532140"/>
            <a:ext cx="6708235" cy="368830"/>
          </a:xfrm>
          <a:prstGeom prst="rect">
            <a:avLst/>
          </a:prstGeom>
        </p:spPr>
        <p:txBody>
          <a:bodyPr/>
          <a:lstStyle/>
          <a:p>
            <a:pPr marL="0" indent="0">
              <a:buClrTx/>
              <a:buSzTx/>
              <a:buFontTx/>
              <a:buNone/>
              <a:defRPr sz="1600" b="1">
                <a:solidFill>
                  <a:srgbClr val="7F7F7F"/>
                </a:solidFill>
              </a:defRPr>
            </a:pPr>
            <a:endParaRPr/>
          </a:p>
        </p:txBody>
      </p:sp>
      <p:sp>
        <p:nvSpPr>
          <p:cNvPr id="478" name="Text Placeholder 2"/>
          <p:cNvSpPr>
            <a:spLocks noGrp="1"/>
          </p:cNvSpPr>
          <p:nvPr>
            <p:ph type="body" sz="quarter" idx="16"/>
          </p:nvPr>
        </p:nvSpPr>
        <p:spPr>
          <a:xfrm>
            <a:off x="2191927" y="3472210"/>
            <a:ext cx="6708234" cy="368830"/>
          </a:xfrm>
          <a:prstGeom prst="rect">
            <a:avLst/>
          </a:prstGeom>
        </p:spPr>
        <p:txBody>
          <a:bodyPr/>
          <a:lstStyle/>
          <a:p>
            <a:pPr marL="0" indent="0">
              <a:buClrTx/>
              <a:buSzTx/>
              <a:buFontTx/>
              <a:buNone/>
              <a:defRPr sz="1600" b="1">
                <a:solidFill>
                  <a:srgbClr val="7F7F7F"/>
                </a:solidFill>
              </a:defRPr>
            </a:pPr>
            <a:endParaRPr/>
          </a:p>
        </p:txBody>
      </p:sp>
      <p:sp>
        <p:nvSpPr>
          <p:cNvPr id="479" name="Text Placeholder 23"/>
          <p:cNvSpPr>
            <a:spLocks noGrp="1"/>
          </p:cNvSpPr>
          <p:nvPr>
            <p:ph type="body" sz="quarter" idx="17"/>
          </p:nvPr>
        </p:nvSpPr>
        <p:spPr>
          <a:xfrm>
            <a:off x="2191928" y="3947559"/>
            <a:ext cx="6708232" cy="1304181"/>
          </a:xfrm>
          <a:prstGeom prst="rect">
            <a:avLst/>
          </a:prstGeom>
        </p:spPr>
        <p:txBody>
          <a:bodyPr/>
          <a:lstStyle/>
          <a:p>
            <a:pPr marL="0" indent="0">
              <a:buClrTx/>
              <a:buSzTx/>
              <a:buFontTx/>
              <a:buNone/>
            </a:pPr>
            <a:endParaRPr/>
          </a:p>
        </p:txBody>
      </p:sp>
      <p:sp>
        <p:nvSpPr>
          <p:cNvPr id="4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81" name="Title Text"/>
          <p:cNvSpPr txBox="1">
            <a:spLocks noGrp="1"/>
          </p:cNvSpPr>
          <p:nvPr>
            <p:ph type="title"/>
          </p:nvPr>
        </p:nvSpPr>
        <p:spPr>
          <a:xfrm>
            <a:off x="244229" y="0"/>
            <a:ext cx="8655930" cy="897296"/>
          </a:xfrm>
          <a:prstGeom prst="rect">
            <a:avLst/>
          </a:prstGeom>
        </p:spPr>
        <p:txBody>
          <a:bodyPr/>
          <a:lstStyle/>
          <a:p>
            <a:r>
              <a:t>Title Text</a:t>
            </a:r>
          </a:p>
        </p:txBody>
      </p:sp>
      <p:sp>
        <p:nvSpPr>
          <p:cNvPr id="482" name="Text Placeholder 11"/>
          <p:cNvSpPr>
            <a:spLocks noGrp="1"/>
          </p:cNvSpPr>
          <p:nvPr>
            <p:ph type="body" sz="quarter" idx="18"/>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489"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490"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491"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492" name="Picture Placeholder 8"/>
          <p:cNvSpPr>
            <a:spLocks noGrp="1"/>
          </p:cNvSpPr>
          <p:nvPr>
            <p:ph type="pic" idx="13"/>
          </p:nvPr>
        </p:nvSpPr>
        <p:spPr>
          <a:xfrm>
            <a:off x="244475" y="1513629"/>
            <a:ext cx="8655684" cy="3871172"/>
          </a:xfrm>
          <a:prstGeom prst="rect">
            <a:avLst/>
          </a:prstGeom>
        </p:spPr>
        <p:txBody>
          <a:bodyPr lIns="91439" rIns="91439">
            <a:noAutofit/>
          </a:bodyPr>
          <a:lstStyle/>
          <a:p>
            <a:endParaRPr/>
          </a:p>
        </p:txBody>
      </p:sp>
      <p:sp>
        <p:nvSpPr>
          <p:cNvPr id="4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4" name="Title Text"/>
          <p:cNvSpPr txBox="1">
            <a:spLocks noGrp="1"/>
          </p:cNvSpPr>
          <p:nvPr>
            <p:ph type="title"/>
          </p:nvPr>
        </p:nvSpPr>
        <p:spPr>
          <a:xfrm>
            <a:off x="244229" y="0"/>
            <a:ext cx="8655930" cy="897296"/>
          </a:xfrm>
          <a:prstGeom prst="rect">
            <a:avLst/>
          </a:prstGeom>
        </p:spPr>
        <p:txBody>
          <a:bodyPr/>
          <a:lstStyle/>
          <a:p>
            <a:r>
              <a:t>Title Text</a:t>
            </a:r>
          </a:p>
        </p:txBody>
      </p:sp>
      <p:sp>
        <p:nvSpPr>
          <p:cNvPr id="495" name="Body Level One…"/>
          <p:cNvSpPr txBox="1">
            <a:spLocks noGrp="1"/>
          </p:cNvSpPr>
          <p:nvPr>
            <p:ph type="body" sz="quarter" idx="1"/>
          </p:nvPr>
        </p:nvSpPr>
        <p:spPr>
          <a:xfrm>
            <a:off x="244227" y="895562"/>
            <a:ext cx="8655931" cy="472256"/>
          </a:xfrm>
          <a:prstGeom prst="rect">
            <a:avLst/>
          </a:prstGeom>
        </p:spPr>
        <p:txBody>
          <a:bodyPr anchor="ctr"/>
          <a:lstStyle>
            <a:lvl1pPr marL="0" indent="0">
              <a:buClrTx/>
              <a:buSzTx/>
              <a:buFontTx/>
              <a:buNone/>
              <a:defRPr sz="1600">
                <a:solidFill>
                  <a:srgbClr val="FFFFFF"/>
                </a:solidFill>
                <a:latin typeface="Verdana"/>
                <a:ea typeface="Verdana"/>
                <a:cs typeface="Verdana"/>
                <a:sym typeface="Verdana"/>
              </a:defRPr>
            </a:lvl1pPr>
            <a:lvl2pPr marL="0" indent="457200">
              <a:buClrTx/>
              <a:buSzTx/>
              <a:buFontTx/>
              <a:buNone/>
              <a:defRPr sz="1600">
                <a:solidFill>
                  <a:srgbClr val="FFFFFF"/>
                </a:solidFill>
                <a:latin typeface="Verdana"/>
                <a:ea typeface="Verdana"/>
                <a:cs typeface="Verdana"/>
                <a:sym typeface="Verdana"/>
              </a:defRPr>
            </a:lvl2pPr>
            <a:lvl3pPr marL="0" indent="914400">
              <a:buClrTx/>
              <a:buSzTx/>
              <a:buFontTx/>
              <a:buNone/>
              <a:defRPr sz="1600">
                <a:solidFill>
                  <a:srgbClr val="FFFFFF"/>
                </a:solidFill>
                <a:latin typeface="Verdana"/>
                <a:ea typeface="Verdana"/>
                <a:cs typeface="Verdana"/>
                <a:sym typeface="Verdana"/>
              </a:defRPr>
            </a:lvl3pPr>
            <a:lvl4pPr marL="0" indent="1371600">
              <a:buClrTx/>
              <a:buSzTx/>
              <a:buFontTx/>
              <a:buNone/>
              <a:defRPr sz="1600">
                <a:solidFill>
                  <a:srgbClr val="FFFFFF"/>
                </a:solidFill>
                <a:latin typeface="Verdana"/>
                <a:ea typeface="Verdana"/>
                <a:cs typeface="Verdana"/>
                <a:sym typeface="Verdana"/>
              </a:defRPr>
            </a:lvl4pPr>
            <a:lvl5pPr marL="0" indent="1828800">
              <a:buClrTx/>
              <a:buSzTx/>
              <a:buFontTx/>
              <a:buNone/>
              <a:defRPr sz="1600">
                <a:solidFill>
                  <a:srgbClr val="FFFFFF"/>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0_Title and Content">
    <p:spTree>
      <p:nvGrpSpPr>
        <p:cNvPr id="1" name=""/>
        <p:cNvGrpSpPr/>
        <p:nvPr/>
      </p:nvGrpSpPr>
      <p:grpSpPr>
        <a:xfrm>
          <a:off x="0" y="0"/>
          <a:ext cx="0" cy="0"/>
          <a:chOff x="0" y="0"/>
          <a:chExt cx="0" cy="0"/>
        </a:xfrm>
      </p:grpSpPr>
      <p:sp>
        <p:nvSpPr>
          <p:cNvPr id="502"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503"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504"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505" name="Picture Placeholder 8"/>
          <p:cNvSpPr>
            <a:spLocks noGrp="1"/>
          </p:cNvSpPr>
          <p:nvPr>
            <p:ph type="pic" idx="13"/>
          </p:nvPr>
        </p:nvSpPr>
        <p:spPr>
          <a:xfrm>
            <a:off x="244475" y="1524000"/>
            <a:ext cx="8655684" cy="3139440"/>
          </a:xfrm>
          <a:prstGeom prst="rect">
            <a:avLst/>
          </a:prstGeom>
        </p:spPr>
        <p:txBody>
          <a:bodyPr lIns="91439" rIns="91439">
            <a:noAutofit/>
          </a:bodyPr>
          <a:lstStyle/>
          <a:p>
            <a:endParaRPr/>
          </a:p>
        </p:txBody>
      </p:sp>
      <p:sp>
        <p:nvSpPr>
          <p:cNvPr id="506" name="Body Level One…"/>
          <p:cNvSpPr txBox="1">
            <a:spLocks noGrp="1"/>
          </p:cNvSpPr>
          <p:nvPr>
            <p:ph type="body" sz="quarter" idx="1"/>
          </p:nvPr>
        </p:nvSpPr>
        <p:spPr>
          <a:xfrm>
            <a:off x="244227" y="4825789"/>
            <a:ext cx="8655931" cy="554461"/>
          </a:xfrm>
          <a:prstGeom prst="rect">
            <a:avLst/>
          </a:prstGeom>
        </p:spPr>
        <p:txBody>
          <a:bodyPr/>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5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08" name="Title Text"/>
          <p:cNvSpPr txBox="1">
            <a:spLocks noGrp="1"/>
          </p:cNvSpPr>
          <p:nvPr>
            <p:ph type="title"/>
          </p:nvPr>
        </p:nvSpPr>
        <p:spPr>
          <a:xfrm>
            <a:off x="244229" y="0"/>
            <a:ext cx="8655930" cy="897296"/>
          </a:xfrm>
          <a:prstGeom prst="rect">
            <a:avLst/>
          </a:prstGeom>
        </p:spPr>
        <p:txBody>
          <a:bodyPr/>
          <a:lstStyle/>
          <a:p>
            <a:r>
              <a:t>Title Text</a:t>
            </a:r>
          </a:p>
        </p:txBody>
      </p:sp>
      <p:sp>
        <p:nvSpPr>
          <p:cNvPr id="509" name="Text Placeholder 11"/>
          <p:cNvSpPr>
            <a:spLocks noGrp="1"/>
          </p:cNvSpPr>
          <p:nvPr>
            <p:ph type="body" sz="quarter" idx="14"/>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3_Title and Content">
    <p:spTree>
      <p:nvGrpSpPr>
        <p:cNvPr id="1" name=""/>
        <p:cNvGrpSpPr/>
        <p:nvPr/>
      </p:nvGrpSpPr>
      <p:grpSpPr>
        <a:xfrm>
          <a:off x="0" y="0"/>
          <a:ext cx="0" cy="0"/>
          <a:chOff x="0" y="0"/>
          <a:chExt cx="0" cy="0"/>
        </a:xfrm>
      </p:grpSpPr>
      <p:sp>
        <p:nvSpPr>
          <p:cNvPr id="516"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517" name="Rectangle 8"/>
          <p:cNvSpPr/>
          <p:nvPr/>
        </p:nvSpPr>
        <p:spPr>
          <a:xfrm>
            <a:off x="0" y="897295"/>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518" name="Picture 16" descr="Picture 16"/>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519" name="Picture Placeholder 8"/>
          <p:cNvSpPr>
            <a:spLocks noGrp="1"/>
          </p:cNvSpPr>
          <p:nvPr>
            <p:ph type="pic" sz="half" idx="13"/>
          </p:nvPr>
        </p:nvSpPr>
        <p:spPr>
          <a:xfrm>
            <a:off x="244475" y="1524000"/>
            <a:ext cx="4205605" cy="3139440"/>
          </a:xfrm>
          <a:prstGeom prst="rect">
            <a:avLst/>
          </a:prstGeom>
        </p:spPr>
        <p:txBody>
          <a:bodyPr lIns="91439" rIns="91439">
            <a:noAutofit/>
          </a:bodyPr>
          <a:lstStyle/>
          <a:p>
            <a:endParaRPr/>
          </a:p>
        </p:txBody>
      </p:sp>
      <p:sp>
        <p:nvSpPr>
          <p:cNvPr id="520" name="Body Level One…"/>
          <p:cNvSpPr txBox="1">
            <a:spLocks noGrp="1"/>
          </p:cNvSpPr>
          <p:nvPr>
            <p:ph type="body" sz="quarter" idx="1"/>
          </p:nvPr>
        </p:nvSpPr>
        <p:spPr>
          <a:xfrm>
            <a:off x="244227" y="4762293"/>
            <a:ext cx="4205727" cy="554461"/>
          </a:xfrm>
          <a:prstGeom prst="rect">
            <a:avLst/>
          </a:prstGeom>
        </p:spPr>
        <p:txBody>
          <a:bodyPr/>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521" name="Picture Placeholder 8"/>
          <p:cNvSpPr>
            <a:spLocks noGrp="1"/>
          </p:cNvSpPr>
          <p:nvPr>
            <p:ph type="pic" sz="half" idx="14"/>
          </p:nvPr>
        </p:nvSpPr>
        <p:spPr>
          <a:xfrm>
            <a:off x="4694552" y="1524000"/>
            <a:ext cx="4205606" cy="3139440"/>
          </a:xfrm>
          <a:prstGeom prst="rect">
            <a:avLst/>
          </a:prstGeom>
        </p:spPr>
        <p:txBody>
          <a:bodyPr lIns="91439" rIns="91439">
            <a:noAutofit/>
          </a:bodyPr>
          <a:lstStyle/>
          <a:p>
            <a:endParaRPr/>
          </a:p>
        </p:txBody>
      </p:sp>
      <p:sp>
        <p:nvSpPr>
          <p:cNvPr id="522" name="Text Placeholder 2"/>
          <p:cNvSpPr>
            <a:spLocks noGrp="1"/>
          </p:cNvSpPr>
          <p:nvPr>
            <p:ph type="body" sz="quarter" idx="15"/>
          </p:nvPr>
        </p:nvSpPr>
        <p:spPr>
          <a:xfrm>
            <a:off x="4694306" y="4762293"/>
            <a:ext cx="4205726" cy="554461"/>
          </a:xfrm>
          <a:prstGeom prst="rect">
            <a:avLst/>
          </a:prstGeom>
        </p:spPr>
        <p:txBody>
          <a:bodyPr/>
          <a:lstStyle/>
          <a:p>
            <a:pPr marL="0" indent="0">
              <a:buClrTx/>
              <a:buSzTx/>
              <a:buFontTx/>
              <a:buNone/>
              <a:defRPr sz="1600" b="1">
                <a:solidFill>
                  <a:srgbClr val="7F7F7F"/>
                </a:solidFill>
              </a:defRPr>
            </a:pPr>
            <a:endParaRPr/>
          </a:p>
        </p:txBody>
      </p:sp>
      <p:sp>
        <p:nvSpPr>
          <p:cNvPr id="5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24" name="Title Text"/>
          <p:cNvSpPr txBox="1">
            <a:spLocks noGrp="1"/>
          </p:cNvSpPr>
          <p:nvPr>
            <p:ph type="title"/>
          </p:nvPr>
        </p:nvSpPr>
        <p:spPr>
          <a:xfrm>
            <a:off x="244229" y="0"/>
            <a:ext cx="8655930" cy="897296"/>
          </a:xfrm>
          <a:prstGeom prst="rect">
            <a:avLst/>
          </a:prstGeom>
        </p:spPr>
        <p:txBody>
          <a:bodyPr/>
          <a:lstStyle/>
          <a:p>
            <a:r>
              <a:t>Title Text</a:t>
            </a:r>
          </a:p>
        </p:txBody>
      </p:sp>
      <p:sp>
        <p:nvSpPr>
          <p:cNvPr id="525" name="Text Placeholder 11"/>
          <p:cNvSpPr>
            <a:spLocks noGrp="1"/>
          </p:cNvSpPr>
          <p:nvPr>
            <p:ph type="body" sz="quarter" idx="16"/>
          </p:nvPr>
        </p:nvSpPr>
        <p:spPr>
          <a:xfrm>
            <a:off x="244227" y="895562"/>
            <a:ext cx="8655931" cy="472256"/>
          </a:xfrm>
          <a:prstGeom prst="rect">
            <a:avLst/>
          </a:prstGeom>
        </p:spPr>
        <p:txBody>
          <a:bodyPr anchor="ctr"/>
          <a:lstStyle/>
          <a:p>
            <a:pPr marL="0" indent="0">
              <a:buClrTx/>
              <a:buSzTx/>
              <a:buFontTx/>
              <a:buNone/>
              <a:defRPr sz="1600">
                <a:solidFill>
                  <a:srgbClr val="FFFFFF"/>
                </a:solidFill>
                <a:latin typeface="Verdana"/>
                <a:ea typeface="Verdana"/>
                <a:cs typeface="Verdana"/>
                <a:sym typeface="Verdana"/>
              </a:defRPr>
            </a:pPr>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5_Title Only">
    <p:spTree>
      <p:nvGrpSpPr>
        <p:cNvPr id="1" name=""/>
        <p:cNvGrpSpPr/>
        <p:nvPr/>
      </p:nvGrpSpPr>
      <p:grpSpPr>
        <a:xfrm>
          <a:off x="0" y="0"/>
          <a:ext cx="0" cy="0"/>
          <a:chOff x="0" y="0"/>
          <a:chExt cx="0" cy="0"/>
        </a:xfrm>
      </p:grpSpPr>
      <p:sp>
        <p:nvSpPr>
          <p:cNvPr id="532" name="Picture Placeholder 8"/>
          <p:cNvSpPr>
            <a:spLocks noGrp="1"/>
          </p:cNvSpPr>
          <p:nvPr>
            <p:ph type="pic" idx="13"/>
          </p:nvPr>
        </p:nvSpPr>
        <p:spPr>
          <a:xfrm>
            <a:off x="244475" y="1362075"/>
            <a:ext cx="8655684" cy="3550153"/>
          </a:xfrm>
          <a:prstGeom prst="rect">
            <a:avLst/>
          </a:prstGeom>
        </p:spPr>
        <p:txBody>
          <a:bodyPr lIns="91439" rIns="91439">
            <a:noAutofit/>
          </a:bodyPr>
          <a:lstStyle/>
          <a:p>
            <a:endParaRPr/>
          </a:p>
        </p:txBody>
      </p:sp>
      <p:sp>
        <p:nvSpPr>
          <p:cNvPr id="533" name="Title Text"/>
          <p:cNvSpPr txBox="1">
            <a:spLocks noGrp="1"/>
          </p:cNvSpPr>
          <p:nvPr>
            <p:ph type="title"/>
          </p:nvPr>
        </p:nvSpPr>
        <p:spPr>
          <a:prstGeom prst="rect">
            <a:avLst/>
          </a:prstGeom>
        </p:spPr>
        <p:txBody>
          <a:bodyPr/>
          <a:lstStyle/>
          <a:p>
            <a:r>
              <a:t>Title Text</a:t>
            </a:r>
          </a:p>
        </p:txBody>
      </p:sp>
      <p:sp>
        <p:nvSpPr>
          <p:cNvPr id="5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41" name="Title Text"/>
          <p:cNvSpPr txBox="1">
            <a:spLocks noGrp="1"/>
          </p:cNvSpPr>
          <p:nvPr>
            <p:ph type="title"/>
          </p:nvPr>
        </p:nvSpPr>
        <p:spPr>
          <a:prstGeom prst="rect">
            <a:avLst/>
          </a:prstGeom>
        </p:spPr>
        <p:txBody>
          <a:bodyPr/>
          <a:lstStyle/>
          <a:p>
            <a:r>
              <a:t>Title Text</a:t>
            </a:r>
          </a:p>
        </p:txBody>
      </p:sp>
      <p:sp>
        <p:nvSpPr>
          <p:cNvPr id="542" name="Picture Placeholder 8"/>
          <p:cNvSpPr>
            <a:spLocks noGrp="1"/>
          </p:cNvSpPr>
          <p:nvPr>
            <p:ph type="pic" idx="13"/>
          </p:nvPr>
        </p:nvSpPr>
        <p:spPr>
          <a:xfrm>
            <a:off x="244475" y="1841962"/>
            <a:ext cx="8655684" cy="3070265"/>
          </a:xfrm>
          <a:prstGeom prst="rect">
            <a:avLst/>
          </a:prstGeom>
        </p:spPr>
        <p:txBody>
          <a:bodyPr lIns="91439" rIns="91439">
            <a:noAutofit/>
          </a:bodyPr>
          <a:lstStyle/>
          <a:p>
            <a:endParaRPr/>
          </a:p>
        </p:txBody>
      </p:sp>
      <p:sp>
        <p:nvSpPr>
          <p:cNvPr id="543" name="Body Level One…"/>
          <p:cNvSpPr txBox="1">
            <a:spLocks noGrp="1"/>
          </p:cNvSpPr>
          <p:nvPr>
            <p:ph type="body" sz="quarter" idx="1"/>
          </p:nvPr>
        </p:nvSpPr>
        <p:spPr>
          <a:xfrm>
            <a:off x="244230" y="1238712"/>
            <a:ext cx="8655930" cy="603251"/>
          </a:xfrm>
          <a:prstGeom prst="rect">
            <a:avLst/>
          </a:prstGeom>
        </p:spPr>
        <p:txBody>
          <a:bodyPr anchor="ctr"/>
          <a:lstStyle>
            <a:lvl1pPr marL="0" indent="0">
              <a:buClrTx/>
              <a:buSzTx/>
              <a:buFontTx/>
              <a:buNone/>
              <a:defRPr sz="1600">
                <a:solidFill>
                  <a:srgbClr val="7F7F7F"/>
                </a:solidFill>
                <a:latin typeface="Verdana"/>
                <a:ea typeface="Verdana"/>
                <a:cs typeface="Verdana"/>
                <a:sym typeface="Verdana"/>
              </a:defRPr>
            </a:lvl1pPr>
            <a:lvl2pPr marL="0" indent="457200">
              <a:buClrTx/>
              <a:buSzTx/>
              <a:buFontTx/>
              <a:buNone/>
              <a:defRPr sz="1600">
                <a:solidFill>
                  <a:srgbClr val="7F7F7F"/>
                </a:solidFill>
                <a:latin typeface="Verdana"/>
                <a:ea typeface="Verdana"/>
                <a:cs typeface="Verdana"/>
                <a:sym typeface="Verdana"/>
              </a:defRPr>
            </a:lvl2pPr>
            <a:lvl3pPr marL="0" indent="914400">
              <a:buClrTx/>
              <a:buSzTx/>
              <a:buFontTx/>
              <a:buNone/>
              <a:defRPr sz="1600">
                <a:solidFill>
                  <a:srgbClr val="7F7F7F"/>
                </a:solidFill>
                <a:latin typeface="Verdana"/>
                <a:ea typeface="Verdana"/>
                <a:cs typeface="Verdana"/>
                <a:sym typeface="Verdana"/>
              </a:defRPr>
            </a:lvl3pPr>
            <a:lvl4pPr marL="0" indent="1371600">
              <a:buClrTx/>
              <a:buSzTx/>
              <a:buFontTx/>
              <a:buNone/>
              <a:defRPr sz="1600">
                <a:solidFill>
                  <a:srgbClr val="7F7F7F"/>
                </a:solidFill>
                <a:latin typeface="Verdana"/>
                <a:ea typeface="Verdana"/>
                <a:cs typeface="Verdana"/>
                <a:sym typeface="Verdana"/>
              </a:defRPr>
            </a:lvl4pPr>
            <a:lvl5pPr marL="0" indent="1828800">
              <a:buClrTx/>
              <a:buSzTx/>
              <a:buFontTx/>
              <a:buNone/>
              <a:defRPr sz="1600">
                <a:solidFill>
                  <a:srgbClr val="7F7F7F"/>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5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6_Title Only">
    <p:spTree>
      <p:nvGrpSpPr>
        <p:cNvPr id="1" name=""/>
        <p:cNvGrpSpPr/>
        <p:nvPr/>
      </p:nvGrpSpPr>
      <p:grpSpPr>
        <a:xfrm>
          <a:off x="0" y="0"/>
          <a:ext cx="0" cy="0"/>
          <a:chOff x="0" y="0"/>
          <a:chExt cx="0" cy="0"/>
        </a:xfrm>
      </p:grpSpPr>
      <p:sp>
        <p:nvSpPr>
          <p:cNvPr id="551"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552" name="Title Text"/>
          <p:cNvSpPr txBox="1">
            <a:spLocks noGrp="1"/>
          </p:cNvSpPr>
          <p:nvPr>
            <p:ph type="title"/>
          </p:nvPr>
        </p:nvSpPr>
        <p:spPr>
          <a:prstGeom prst="rect">
            <a:avLst/>
          </a:prstGeom>
        </p:spPr>
        <p:txBody>
          <a:bodyPr/>
          <a:lstStyle/>
          <a:p>
            <a:r>
              <a:t>Title Text</a:t>
            </a:r>
          </a:p>
        </p:txBody>
      </p:sp>
      <p:sp>
        <p:nvSpPr>
          <p:cNvPr id="553" name="Picture Placeholder 8"/>
          <p:cNvSpPr>
            <a:spLocks noGrp="1"/>
          </p:cNvSpPr>
          <p:nvPr>
            <p:ph type="pic" idx="13"/>
          </p:nvPr>
        </p:nvSpPr>
        <p:spPr>
          <a:xfrm>
            <a:off x="244475" y="1362075"/>
            <a:ext cx="8655684" cy="3286782"/>
          </a:xfrm>
          <a:prstGeom prst="rect">
            <a:avLst/>
          </a:prstGeom>
        </p:spPr>
        <p:txBody>
          <a:bodyPr lIns="91439" rIns="91439">
            <a:noAutofit/>
          </a:bodyPr>
          <a:lstStyle/>
          <a:p>
            <a:endParaRPr/>
          </a:p>
        </p:txBody>
      </p:sp>
      <p:sp>
        <p:nvSpPr>
          <p:cNvPr id="554" name="Body Level One…"/>
          <p:cNvSpPr txBox="1">
            <a:spLocks noGrp="1"/>
          </p:cNvSpPr>
          <p:nvPr>
            <p:ph type="body" sz="quarter" idx="1"/>
          </p:nvPr>
        </p:nvSpPr>
        <p:spPr>
          <a:xfrm>
            <a:off x="244230" y="4786641"/>
            <a:ext cx="8655930" cy="603251"/>
          </a:xfrm>
          <a:prstGeom prst="rect">
            <a:avLst/>
          </a:prstGeom>
        </p:spPr>
        <p:txBody>
          <a:bodyPr/>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555" name="Rectangle 4"/>
          <p:cNvSpPr/>
          <p:nvPr/>
        </p:nvSpPr>
        <p:spPr>
          <a:xfrm>
            <a:off x="244229" y="4176283"/>
            <a:ext cx="8655930" cy="472574"/>
          </a:xfrm>
          <a:prstGeom prst="rect">
            <a:avLst/>
          </a:prstGeom>
          <a:solidFill>
            <a:srgbClr val="144686"/>
          </a:solidFill>
          <a:ln>
            <a:solidFill>
              <a:srgbClr val="0F9043"/>
            </a:solidFill>
          </a:ln>
        </p:spPr>
        <p:txBody>
          <a:bodyPr lIns="45719" rIns="45719" anchor="ctr"/>
          <a:lstStyle/>
          <a:p>
            <a:pPr algn="ctr">
              <a:defRPr>
                <a:solidFill>
                  <a:srgbClr val="FFFFFF"/>
                </a:solidFill>
              </a:defRPr>
            </a:pPr>
            <a:endParaRPr/>
          </a:p>
        </p:txBody>
      </p:sp>
      <p:pic>
        <p:nvPicPr>
          <p:cNvPr id="556" name="Picture 5" descr="Picture 5"/>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5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C">
    <p:spTree>
      <p:nvGrpSpPr>
        <p:cNvPr id="1" name=""/>
        <p:cNvGrpSpPr/>
        <p:nvPr/>
      </p:nvGrpSpPr>
      <p:grpSpPr>
        <a:xfrm>
          <a:off x="0" y="0"/>
          <a:ext cx="0" cy="0"/>
          <a:chOff x="0" y="0"/>
          <a:chExt cx="0" cy="0"/>
        </a:xfrm>
      </p:grpSpPr>
      <p:sp>
        <p:nvSpPr>
          <p:cNvPr id="53"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pic>
        <p:nvPicPr>
          <p:cNvPr id="54" name="Picture 2" descr="Picture 2"/>
          <p:cNvPicPr>
            <a:picLocks noChangeAspect="1"/>
          </p:cNvPicPr>
          <p:nvPr/>
        </p:nvPicPr>
        <p:blipFill>
          <a:blip r:embed="rId2">
            <a:extLst/>
          </a:blip>
          <a:stretch>
            <a:fillRect/>
          </a:stretch>
        </p:blipFill>
        <p:spPr>
          <a:xfrm>
            <a:off x="6488545" y="5206607"/>
            <a:ext cx="2481561" cy="620390"/>
          </a:xfrm>
          <a:prstGeom prst="rect">
            <a:avLst/>
          </a:prstGeom>
          <a:ln w="12700">
            <a:miter lim="400000"/>
          </a:ln>
        </p:spPr>
      </p:pic>
      <p:sp>
        <p:nvSpPr>
          <p:cNvPr id="55" name="Rectangle 3"/>
          <p:cNvSpPr/>
          <p:nvPr/>
        </p:nvSpPr>
        <p:spPr>
          <a:xfrm>
            <a:off x="0" y="4614550"/>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sp>
        <p:nvSpPr>
          <p:cNvPr id="56" name="Title Text"/>
          <p:cNvSpPr txBox="1">
            <a:spLocks noGrp="1"/>
          </p:cNvSpPr>
          <p:nvPr>
            <p:ph type="title"/>
          </p:nvPr>
        </p:nvSpPr>
        <p:spPr>
          <a:xfrm>
            <a:off x="244229" y="205100"/>
            <a:ext cx="8655930" cy="1180466"/>
          </a:xfrm>
          <a:prstGeom prst="rect">
            <a:avLst/>
          </a:prstGeom>
        </p:spPr>
        <p:txBody>
          <a:bodyPr/>
          <a:lstStyle>
            <a:lvl1pPr>
              <a:defRPr sz="3200" cap="all"/>
            </a:lvl1pPr>
          </a:lstStyle>
          <a:p>
            <a:r>
              <a:t>Title Text</a:t>
            </a:r>
          </a:p>
        </p:txBody>
      </p:sp>
      <p:sp>
        <p:nvSpPr>
          <p:cNvPr id="57" name="Body Level One…"/>
          <p:cNvSpPr txBox="1">
            <a:spLocks noGrp="1"/>
          </p:cNvSpPr>
          <p:nvPr>
            <p:ph type="body" sz="quarter" idx="1"/>
          </p:nvPr>
        </p:nvSpPr>
        <p:spPr>
          <a:xfrm>
            <a:off x="244229" y="1395515"/>
            <a:ext cx="8655930" cy="650082"/>
          </a:xfrm>
          <a:prstGeom prst="rect">
            <a:avLst/>
          </a:prstGeom>
        </p:spPr>
        <p:txBody>
          <a:bodyPr/>
          <a:lstStyle>
            <a:lvl1pPr marL="0" indent="0">
              <a:spcBef>
                <a:spcPts val="400"/>
              </a:spcBef>
              <a:buClrTx/>
              <a:buSzTx/>
              <a:buFontTx/>
              <a:buNone/>
              <a:defRPr sz="2000">
                <a:solidFill>
                  <a:srgbClr val="8E8D8D"/>
                </a:solidFill>
                <a:latin typeface="Verdana"/>
                <a:ea typeface="Verdana"/>
                <a:cs typeface="Verdana"/>
                <a:sym typeface="Verdana"/>
              </a:defRPr>
            </a:lvl1pPr>
            <a:lvl2pPr marL="0" indent="457200">
              <a:spcBef>
                <a:spcPts val="400"/>
              </a:spcBef>
              <a:buClrTx/>
              <a:buSzTx/>
              <a:buFontTx/>
              <a:buNone/>
              <a:defRPr sz="2000">
                <a:solidFill>
                  <a:srgbClr val="8E8D8D"/>
                </a:solidFill>
                <a:latin typeface="Verdana"/>
                <a:ea typeface="Verdana"/>
                <a:cs typeface="Verdana"/>
                <a:sym typeface="Verdana"/>
              </a:defRPr>
            </a:lvl2pPr>
            <a:lvl3pPr marL="0" indent="914400">
              <a:spcBef>
                <a:spcPts val="400"/>
              </a:spcBef>
              <a:buClrTx/>
              <a:buSzTx/>
              <a:buFontTx/>
              <a:buNone/>
              <a:defRPr sz="2000">
                <a:solidFill>
                  <a:srgbClr val="8E8D8D"/>
                </a:solidFill>
                <a:latin typeface="Verdana"/>
                <a:ea typeface="Verdana"/>
                <a:cs typeface="Verdana"/>
                <a:sym typeface="Verdana"/>
              </a:defRPr>
            </a:lvl3pPr>
            <a:lvl4pPr marL="0" indent="1371600">
              <a:spcBef>
                <a:spcPts val="400"/>
              </a:spcBef>
              <a:buClrTx/>
              <a:buSzTx/>
              <a:buFontTx/>
              <a:buNone/>
              <a:defRPr sz="2000">
                <a:solidFill>
                  <a:srgbClr val="8E8D8D"/>
                </a:solidFill>
                <a:latin typeface="Verdana"/>
                <a:ea typeface="Verdana"/>
                <a:cs typeface="Verdana"/>
                <a:sym typeface="Verdana"/>
              </a:defRPr>
            </a:lvl4pPr>
            <a:lvl5pPr marL="0" indent="1828800">
              <a:spcBef>
                <a:spcPts val="400"/>
              </a:spcBef>
              <a:buClrTx/>
              <a:buSzTx/>
              <a:buFontTx/>
              <a:buNone/>
              <a:defRPr sz="2000">
                <a:solidFill>
                  <a:srgbClr val="8E8D8D"/>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pic>
        <p:nvPicPr>
          <p:cNvPr id="58" name="Picture 9" descr="Picture 9"/>
          <p:cNvPicPr>
            <a:picLocks noChangeAspect="1"/>
          </p:cNvPicPr>
          <p:nvPr/>
        </p:nvPicPr>
        <p:blipFill>
          <a:blip r:embed="rId3">
            <a:extLst/>
          </a:blip>
          <a:stretch>
            <a:fillRect/>
          </a:stretch>
        </p:blipFill>
        <p:spPr>
          <a:xfrm>
            <a:off x="0" y="2045597"/>
            <a:ext cx="9144000" cy="2602604"/>
          </a:xfrm>
          <a:prstGeom prst="rect">
            <a:avLst/>
          </a:prstGeom>
          <a:ln w="12700">
            <a:miter lim="400000"/>
          </a:ln>
        </p:spPr>
      </p:pic>
      <p:sp>
        <p:nvSpPr>
          <p:cNvPr id="59" name="Slide Number"/>
          <p:cNvSpPr txBox="1">
            <a:spLocks noGrp="1"/>
          </p:cNvSpPr>
          <p:nvPr>
            <p:ph type="sldNum" sz="quarter" idx="2"/>
          </p:nvPr>
        </p:nvSpPr>
        <p:spPr>
          <a:xfrm>
            <a:off x="4419600" y="5350086"/>
            <a:ext cx="2133600" cy="317501"/>
          </a:xfrm>
          <a:prstGeom prst="rect">
            <a:avLst/>
          </a:prstGeom>
        </p:spPr>
        <p:txBody>
          <a:bodyPr anchor="ctr"/>
          <a:lstStyle>
            <a:lvl1pPr algn="r">
              <a:defRPr sz="1200">
                <a:solidFill>
                  <a:srgbClr val="36333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4_Title Only">
    <p:spTree>
      <p:nvGrpSpPr>
        <p:cNvPr id="1" name=""/>
        <p:cNvGrpSpPr/>
        <p:nvPr/>
      </p:nvGrpSpPr>
      <p:grpSpPr>
        <a:xfrm>
          <a:off x="0" y="0"/>
          <a:ext cx="0" cy="0"/>
          <a:chOff x="0" y="0"/>
          <a:chExt cx="0" cy="0"/>
        </a:xfrm>
      </p:grpSpPr>
      <p:sp>
        <p:nvSpPr>
          <p:cNvPr id="564"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565" name="Title Text"/>
          <p:cNvSpPr txBox="1">
            <a:spLocks noGrp="1"/>
          </p:cNvSpPr>
          <p:nvPr>
            <p:ph type="title"/>
          </p:nvPr>
        </p:nvSpPr>
        <p:spPr>
          <a:prstGeom prst="rect">
            <a:avLst/>
          </a:prstGeom>
        </p:spPr>
        <p:txBody>
          <a:bodyPr/>
          <a:lstStyle/>
          <a:p>
            <a:r>
              <a:t>Title Text</a:t>
            </a:r>
          </a:p>
        </p:txBody>
      </p:sp>
      <p:sp>
        <p:nvSpPr>
          <p:cNvPr id="566" name="Picture Placeholder 8"/>
          <p:cNvSpPr>
            <a:spLocks noGrp="1"/>
          </p:cNvSpPr>
          <p:nvPr>
            <p:ph type="pic" sz="half" idx="13"/>
          </p:nvPr>
        </p:nvSpPr>
        <p:spPr>
          <a:xfrm>
            <a:off x="244475" y="1362075"/>
            <a:ext cx="5823303" cy="3550153"/>
          </a:xfrm>
          <a:prstGeom prst="rect">
            <a:avLst/>
          </a:prstGeom>
        </p:spPr>
        <p:txBody>
          <a:bodyPr lIns="91439" rIns="91439">
            <a:noAutofit/>
          </a:bodyPr>
          <a:lstStyle/>
          <a:p>
            <a:endParaRPr/>
          </a:p>
        </p:txBody>
      </p:sp>
      <p:sp>
        <p:nvSpPr>
          <p:cNvPr id="567" name="Body Level One…"/>
          <p:cNvSpPr txBox="1">
            <a:spLocks noGrp="1"/>
          </p:cNvSpPr>
          <p:nvPr>
            <p:ph type="body" sz="quarter" idx="1"/>
          </p:nvPr>
        </p:nvSpPr>
        <p:spPr>
          <a:xfrm>
            <a:off x="6227703" y="1362075"/>
            <a:ext cx="2672457" cy="4022725"/>
          </a:xfrm>
          <a:prstGeom prst="rect">
            <a:avLst/>
          </a:prstGeom>
        </p:spPr>
        <p:txBody>
          <a:bodyPr/>
          <a:lstStyle>
            <a:lvl1pPr marL="0" indent="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568" name="Rectangle 4"/>
          <p:cNvSpPr/>
          <p:nvPr/>
        </p:nvSpPr>
        <p:spPr>
          <a:xfrm>
            <a:off x="244228" y="4912226"/>
            <a:ext cx="5823551"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569" name="Picture 5" descr="Picture 5"/>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5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3_Title Only">
    <p:spTree>
      <p:nvGrpSpPr>
        <p:cNvPr id="1" name=""/>
        <p:cNvGrpSpPr/>
        <p:nvPr/>
      </p:nvGrpSpPr>
      <p:grpSpPr>
        <a:xfrm>
          <a:off x="0" y="0"/>
          <a:ext cx="0" cy="0"/>
          <a:chOff x="0" y="0"/>
          <a:chExt cx="0" cy="0"/>
        </a:xfrm>
      </p:grpSpPr>
      <p:sp>
        <p:nvSpPr>
          <p:cNvPr id="577"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578" name="Title Text"/>
          <p:cNvSpPr txBox="1">
            <a:spLocks noGrp="1"/>
          </p:cNvSpPr>
          <p:nvPr>
            <p:ph type="title"/>
          </p:nvPr>
        </p:nvSpPr>
        <p:spPr>
          <a:prstGeom prst="rect">
            <a:avLst/>
          </a:prstGeom>
        </p:spPr>
        <p:txBody>
          <a:bodyPr/>
          <a:lstStyle/>
          <a:p>
            <a:r>
              <a:t>Title Text</a:t>
            </a:r>
          </a:p>
        </p:txBody>
      </p:sp>
      <p:sp>
        <p:nvSpPr>
          <p:cNvPr id="579" name="Picture Placeholder 8"/>
          <p:cNvSpPr>
            <a:spLocks noGrp="1"/>
          </p:cNvSpPr>
          <p:nvPr>
            <p:ph type="pic" sz="half" idx="13"/>
          </p:nvPr>
        </p:nvSpPr>
        <p:spPr>
          <a:xfrm>
            <a:off x="244475" y="1362075"/>
            <a:ext cx="5823303" cy="3550153"/>
          </a:xfrm>
          <a:prstGeom prst="rect">
            <a:avLst/>
          </a:prstGeom>
        </p:spPr>
        <p:txBody>
          <a:bodyPr lIns="91439" rIns="91439">
            <a:noAutofit/>
          </a:bodyPr>
          <a:lstStyle/>
          <a:p>
            <a:endParaRPr/>
          </a:p>
        </p:txBody>
      </p:sp>
      <p:sp>
        <p:nvSpPr>
          <p:cNvPr id="580" name="Body Level One…"/>
          <p:cNvSpPr txBox="1">
            <a:spLocks noGrp="1"/>
          </p:cNvSpPr>
          <p:nvPr>
            <p:ph type="body" sz="quarter" idx="1"/>
          </p:nvPr>
        </p:nvSpPr>
        <p:spPr>
          <a:xfrm>
            <a:off x="6227703" y="1362075"/>
            <a:ext cx="2672457" cy="603250"/>
          </a:xfrm>
          <a:prstGeom prst="rect">
            <a:avLst/>
          </a:prstGeom>
        </p:spPr>
        <p:txBody>
          <a:bodyPr anchor="b"/>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581" name="Rectangle 5"/>
          <p:cNvSpPr/>
          <p:nvPr/>
        </p:nvSpPr>
        <p:spPr>
          <a:xfrm>
            <a:off x="244228" y="4912226"/>
            <a:ext cx="5823551"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sp>
        <p:nvSpPr>
          <p:cNvPr id="582" name="Text Placeholder 23"/>
          <p:cNvSpPr>
            <a:spLocks noGrp="1"/>
          </p:cNvSpPr>
          <p:nvPr>
            <p:ph type="body" sz="quarter" idx="14"/>
          </p:nvPr>
        </p:nvSpPr>
        <p:spPr>
          <a:xfrm>
            <a:off x="6227703" y="1965325"/>
            <a:ext cx="2672457" cy="3419475"/>
          </a:xfrm>
          <a:prstGeom prst="rect">
            <a:avLst/>
          </a:prstGeom>
        </p:spPr>
        <p:txBody>
          <a:bodyPr/>
          <a:lstStyle/>
          <a:p>
            <a:pPr marL="0" indent="0">
              <a:buClrTx/>
              <a:buSzTx/>
              <a:buFontTx/>
              <a:buNone/>
            </a:pPr>
            <a:endParaRPr/>
          </a:p>
        </p:txBody>
      </p:sp>
      <p:pic>
        <p:nvPicPr>
          <p:cNvPr id="583" name="Picture 7" descr="Picture 7"/>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5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2_Title Only">
    <p:spTree>
      <p:nvGrpSpPr>
        <p:cNvPr id="1" name=""/>
        <p:cNvGrpSpPr/>
        <p:nvPr/>
      </p:nvGrpSpPr>
      <p:grpSpPr>
        <a:xfrm>
          <a:off x="0" y="0"/>
          <a:ext cx="0" cy="0"/>
          <a:chOff x="0" y="0"/>
          <a:chExt cx="0" cy="0"/>
        </a:xfrm>
      </p:grpSpPr>
      <p:sp>
        <p:nvSpPr>
          <p:cNvPr id="591"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592" name="Title Text"/>
          <p:cNvSpPr txBox="1">
            <a:spLocks noGrp="1"/>
          </p:cNvSpPr>
          <p:nvPr>
            <p:ph type="title"/>
          </p:nvPr>
        </p:nvSpPr>
        <p:spPr>
          <a:prstGeom prst="rect">
            <a:avLst/>
          </a:prstGeom>
        </p:spPr>
        <p:txBody>
          <a:bodyPr/>
          <a:lstStyle>
            <a:lvl1pPr>
              <a:defRPr>
                <a:solidFill>
                  <a:srgbClr val="1F497D"/>
                </a:solidFill>
              </a:defRPr>
            </a:lvl1pPr>
          </a:lstStyle>
          <a:p>
            <a:r>
              <a:t>Title Text</a:t>
            </a:r>
          </a:p>
        </p:txBody>
      </p:sp>
      <p:sp>
        <p:nvSpPr>
          <p:cNvPr id="593" name="Picture Placeholder 8"/>
          <p:cNvSpPr>
            <a:spLocks noGrp="1"/>
          </p:cNvSpPr>
          <p:nvPr>
            <p:ph type="pic" idx="13"/>
          </p:nvPr>
        </p:nvSpPr>
        <p:spPr>
          <a:xfrm>
            <a:off x="244475" y="1362075"/>
            <a:ext cx="8655684" cy="4022725"/>
          </a:xfrm>
          <a:prstGeom prst="rect">
            <a:avLst/>
          </a:prstGeom>
        </p:spPr>
        <p:txBody>
          <a:bodyPr lIns="91439" rIns="91439">
            <a:noAutofit/>
          </a:bodyPr>
          <a:lstStyle/>
          <a:p>
            <a:endParaRPr/>
          </a:p>
        </p:txBody>
      </p:sp>
      <p:sp>
        <p:nvSpPr>
          <p:cNvPr id="594" name="Rectangle 3"/>
          <p:cNvSpPr/>
          <p:nvPr/>
        </p:nvSpPr>
        <p:spPr>
          <a:xfrm>
            <a:off x="244229" y="4912226"/>
            <a:ext cx="8655930" cy="472574"/>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pic>
        <p:nvPicPr>
          <p:cNvPr id="595" name="Picture 4" descr="Picture 4"/>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5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3_Title Only">
    <p:spTree>
      <p:nvGrpSpPr>
        <p:cNvPr id="1" name=""/>
        <p:cNvGrpSpPr/>
        <p:nvPr/>
      </p:nvGrpSpPr>
      <p:grpSpPr>
        <a:xfrm>
          <a:off x="0" y="0"/>
          <a:ext cx="0" cy="0"/>
          <a:chOff x="0" y="0"/>
          <a:chExt cx="0" cy="0"/>
        </a:xfrm>
      </p:grpSpPr>
      <p:sp>
        <p:nvSpPr>
          <p:cNvPr id="603"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604" name="Rectangle 4"/>
          <p:cNvSpPr/>
          <p:nvPr/>
        </p:nvSpPr>
        <p:spPr>
          <a:xfrm>
            <a:off x="244229" y="4912226"/>
            <a:ext cx="8655930" cy="472574"/>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605" name="Title Text"/>
          <p:cNvSpPr txBox="1">
            <a:spLocks noGrp="1"/>
          </p:cNvSpPr>
          <p:nvPr>
            <p:ph type="title"/>
          </p:nvPr>
        </p:nvSpPr>
        <p:spPr>
          <a:prstGeom prst="rect">
            <a:avLst/>
          </a:prstGeom>
        </p:spPr>
        <p:txBody>
          <a:bodyPr/>
          <a:lstStyle>
            <a:lvl1pPr>
              <a:defRPr>
                <a:solidFill>
                  <a:srgbClr val="1F497D"/>
                </a:solidFill>
              </a:defRPr>
            </a:lvl1pPr>
          </a:lstStyle>
          <a:p>
            <a:r>
              <a:t>Title Text</a:t>
            </a:r>
          </a:p>
        </p:txBody>
      </p:sp>
      <p:sp>
        <p:nvSpPr>
          <p:cNvPr id="606" name="Picture Placeholder 8"/>
          <p:cNvSpPr>
            <a:spLocks noGrp="1"/>
          </p:cNvSpPr>
          <p:nvPr>
            <p:ph type="pic" idx="13"/>
          </p:nvPr>
        </p:nvSpPr>
        <p:spPr>
          <a:xfrm>
            <a:off x="244475" y="1841962"/>
            <a:ext cx="8655684" cy="3070265"/>
          </a:xfrm>
          <a:prstGeom prst="rect">
            <a:avLst/>
          </a:prstGeom>
        </p:spPr>
        <p:txBody>
          <a:bodyPr lIns="91439" rIns="91439">
            <a:noAutofit/>
          </a:bodyPr>
          <a:lstStyle/>
          <a:p>
            <a:endParaRPr/>
          </a:p>
        </p:txBody>
      </p:sp>
      <p:sp>
        <p:nvSpPr>
          <p:cNvPr id="607" name="Body Level One…"/>
          <p:cNvSpPr txBox="1">
            <a:spLocks noGrp="1"/>
          </p:cNvSpPr>
          <p:nvPr>
            <p:ph type="body" sz="quarter" idx="1"/>
          </p:nvPr>
        </p:nvSpPr>
        <p:spPr>
          <a:xfrm>
            <a:off x="244230" y="1238712"/>
            <a:ext cx="8655930" cy="603251"/>
          </a:xfrm>
          <a:prstGeom prst="rect">
            <a:avLst/>
          </a:prstGeom>
        </p:spPr>
        <p:txBody>
          <a:bodyPr anchor="ctr"/>
          <a:lstStyle>
            <a:lvl1pPr marL="0" indent="0">
              <a:buClrTx/>
              <a:buSzTx/>
              <a:buFontTx/>
              <a:buNone/>
              <a:defRPr sz="1600">
                <a:solidFill>
                  <a:srgbClr val="7F7F7F"/>
                </a:solidFill>
                <a:latin typeface="Verdana"/>
                <a:ea typeface="Verdana"/>
                <a:cs typeface="Verdana"/>
                <a:sym typeface="Verdana"/>
              </a:defRPr>
            </a:lvl1pPr>
            <a:lvl2pPr marL="0" indent="457200">
              <a:buClrTx/>
              <a:buSzTx/>
              <a:buFontTx/>
              <a:buNone/>
              <a:defRPr sz="1600">
                <a:solidFill>
                  <a:srgbClr val="7F7F7F"/>
                </a:solidFill>
                <a:latin typeface="Verdana"/>
                <a:ea typeface="Verdana"/>
                <a:cs typeface="Verdana"/>
                <a:sym typeface="Verdana"/>
              </a:defRPr>
            </a:lvl2pPr>
            <a:lvl3pPr marL="0" indent="914400">
              <a:buClrTx/>
              <a:buSzTx/>
              <a:buFontTx/>
              <a:buNone/>
              <a:defRPr sz="1600">
                <a:solidFill>
                  <a:srgbClr val="7F7F7F"/>
                </a:solidFill>
                <a:latin typeface="Verdana"/>
                <a:ea typeface="Verdana"/>
                <a:cs typeface="Verdana"/>
                <a:sym typeface="Verdana"/>
              </a:defRPr>
            </a:lvl3pPr>
            <a:lvl4pPr marL="0" indent="1371600">
              <a:buClrTx/>
              <a:buSzTx/>
              <a:buFontTx/>
              <a:buNone/>
              <a:defRPr sz="1600">
                <a:solidFill>
                  <a:srgbClr val="7F7F7F"/>
                </a:solidFill>
                <a:latin typeface="Verdana"/>
                <a:ea typeface="Verdana"/>
                <a:cs typeface="Verdana"/>
                <a:sym typeface="Verdana"/>
              </a:defRPr>
            </a:lvl4pPr>
            <a:lvl5pPr marL="0" indent="1828800">
              <a:buClrTx/>
              <a:buSzTx/>
              <a:buFontTx/>
              <a:buNone/>
              <a:defRPr sz="1600">
                <a:solidFill>
                  <a:srgbClr val="7F7F7F"/>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pic>
        <p:nvPicPr>
          <p:cNvPr id="608" name="Picture 8" descr="Picture 8"/>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6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4_Title Only">
    <p:spTree>
      <p:nvGrpSpPr>
        <p:cNvPr id="1" name=""/>
        <p:cNvGrpSpPr/>
        <p:nvPr/>
      </p:nvGrpSpPr>
      <p:grpSpPr>
        <a:xfrm>
          <a:off x="0" y="0"/>
          <a:ext cx="0" cy="0"/>
          <a:chOff x="0" y="0"/>
          <a:chExt cx="0" cy="0"/>
        </a:xfrm>
      </p:grpSpPr>
      <p:sp>
        <p:nvSpPr>
          <p:cNvPr id="616"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617" name="Title Text"/>
          <p:cNvSpPr txBox="1">
            <a:spLocks noGrp="1"/>
          </p:cNvSpPr>
          <p:nvPr>
            <p:ph type="title"/>
          </p:nvPr>
        </p:nvSpPr>
        <p:spPr>
          <a:prstGeom prst="rect">
            <a:avLst/>
          </a:prstGeom>
        </p:spPr>
        <p:txBody>
          <a:bodyPr/>
          <a:lstStyle>
            <a:lvl1pPr>
              <a:defRPr>
                <a:solidFill>
                  <a:srgbClr val="1F497D"/>
                </a:solidFill>
              </a:defRPr>
            </a:lvl1pPr>
          </a:lstStyle>
          <a:p>
            <a:r>
              <a:t>Title Text</a:t>
            </a:r>
          </a:p>
        </p:txBody>
      </p:sp>
      <p:sp>
        <p:nvSpPr>
          <p:cNvPr id="618" name="Picture Placeholder 8"/>
          <p:cNvSpPr>
            <a:spLocks noGrp="1"/>
          </p:cNvSpPr>
          <p:nvPr>
            <p:ph type="pic" idx="13"/>
          </p:nvPr>
        </p:nvSpPr>
        <p:spPr>
          <a:xfrm>
            <a:off x="244475" y="1362075"/>
            <a:ext cx="8655684" cy="3286782"/>
          </a:xfrm>
          <a:prstGeom prst="rect">
            <a:avLst/>
          </a:prstGeom>
        </p:spPr>
        <p:txBody>
          <a:bodyPr lIns="91439" rIns="91439">
            <a:noAutofit/>
          </a:bodyPr>
          <a:lstStyle/>
          <a:p>
            <a:endParaRPr/>
          </a:p>
        </p:txBody>
      </p:sp>
      <p:sp>
        <p:nvSpPr>
          <p:cNvPr id="619" name="Body Level One…"/>
          <p:cNvSpPr txBox="1">
            <a:spLocks noGrp="1"/>
          </p:cNvSpPr>
          <p:nvPr>
            <p:ph type="body" sz="quarter" idx="1"/>
          </p:nvPr>
        </p:nvSpPr>
        <p:spPr>
          <a:xfrm>
            <a:off x="244230" y="4786641"/>
            <a:ext cx="8655930" cy="603251"/>
          </a:xfrm>
          <a:prstGeom prst="rect">
            <a:avLst/>
          </a:prstGeom>
        </p:spPr>
        <p:txBody>
          <a:bodyPr/>
          <a:lstStyle>
            <a:lvl1pPr marL="0" indent="0">
              <a:buClrTx/>
              <a:buSzTx/>
              <a:buFontTx/>
              <a:buNone/>
              <a:defRPr sz="1600" b="1">
                <a:solidFill>
                  <a:srgbClr val="7F7F7F"/>
                </a:solidFill>
              </a:defRPr>
            </a:lvl1pPr>
            <a:lvl2pPr marL="0" indent="457200">
              <a:buClrTx/>
              <a:buSzTx/>
              <a:buFontTx/>
              <a:buNone/>
              <a:defRPr sz="1600" b="1">
                <a:solidFill>
                  <a:srgbClr val="7F7F7F"/>
                </a:solidFill>
              </a:defRPr>
            </a:lvl2pPr>
            <a:lvl3pPr marL="0" indent="914400">
              <a:buClrTx/>
              <a:buSzTx/>
              <a:buFontTx/>
              <a:buNone/>
              <a:defRPr sz="1600" b="1">
                <a:solidFill>
                  <a:srgbClr val="7F7F7F"/>
                </a:solidFill>
              </a:defRPr>
            </a:lvl3pPr>
            <a:lvl4pPr marL="0" indent="1371600">
              <a:buClrTx/>
              <a:buSzTx/>
              <a:buFontTx/>
              <a:buNone/>
              <a:defRPr sz="1600" b="1">
                <a:solidFill>
                  <a:srgbClr val="7F7F7F"/>
                </a:solidFill>
              </a:defRPr>
            </a:lvl4pPr>
            <a:lvl5pPr marL="0" indent="1828800">
              <a:buClrTx/>
              <a:buSzTx/>
              <a:buFontTx/>
              <a:buNone/>
              <a:defRPr sz="1600" b="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620" name="Rectangle 4"/>
          <p:cNvSpPr/>
          <p:nvPr/>
        </p:nvSpPr>
        <p:spPr>
          <a:xfrm>
            <a:off x="244229" y="4176283"/>
            <a:ext cx="8655930" cy="472574"/>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pic>
        <p:nvPicPr>
          <p:cNvPr id="621" name="Picture 5" descr="Picture 5"/>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6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629"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pic>
        <p:nvPicPr>
          <p:cNvPr id="630" name="Picture 4" descr="Picture 4"/>
          <p:cNvPicPr>
            <a:picLocks noChangeAspect="1"/>
          </p:cNvPicPr>
          <p:nvPr/>
        </p:nvPicPr>
        <p:blipFill>
          <a:blip r:embed="rId2">
            <a:extLst/>
          </a:blip>
          <a:stretch>
            <a:fillRect/>
          </a:stretch>
        </p:blipFill>
        <p:spPr>
          <a:xfrm>
            <a:off x="2406803" y="2430501"/>
            <a:ext cx="4330394" cy="1082599"/>
          </a:xfrm>
          <a:prstGeom prst="rect">
            <a:avLst/>
          </a:prstGeom>
          <a:ln w="12700">
            <a:miter lim="400000"/>
          </a:ln>
        </p:spPr>
      </p:pic>
      <p:sp>
        <p:nvSpPr>
          <p:cNvPr id="631" name="Slide Number"/>
          <p:cNvSpPr txBox="1">
            <a:spLocks noGrp="1"/>
          </p:cNvSpPr>
          <p:nvPr>
            <p:ph type="sldNum" sz="quarter" idx="2"/>
          </p:nvPr>
        </p:nvSpPr>
        <p:spPr>
          <a:xfrm>
            <a:off x="4419600" y="5350086"/>
            <a:ext cx="2133600" cy="317501"/>
          </a:xfrm>
          <a:prstGeom prst="rect">
            <a:avLst/>
          </a:prstGeom>
        </p:spPr>
        <p:txBody>
          <a:bodyPr anchor="ctr"/>
          <a:lstStyle>
            <a:lvl1pPr algn="r">
              <a:defRPr sz="1200">
                <a:solidFill>
                  <a:srgbClr val="36333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638"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pic>
        <p:nvPicPr>
          <p:cNvPr id="639" name="Picture 4" descr="Picture 4"/>
          <p:cNvPicPr>
            <a:picLocks noChangeAspect="1"/>
          </p:cNvPicPr>
          <p:nvPr/>
        </p:nvPicPr>
        <p:blipFill>
          <a:blip r:embed="rId2">
            <a:extLst/>
          </a:blip>
          <a:stretch>
            <a:fillRect/>
          </a:stretch>
        </p:blipFill>
        <p:spPr>
          <a:xfrm>
            <a:off x="315347" y="1742045"/>
            <a:ext cx="8515656" cy="2128915"/>
          </a:xfrm>
          <a:prstGeom prst="rect">
            <a:avLst/>
          </a:prstGeom>
          <a:ln w="12700">
            <a:miter lim="400000"/>
          </a:ln>
        </p:spPr>
      </p:pic>
      <p:sp>
        <p:nvSpPr>
          <p:cNvPr id="640" name="Rectangle 5"/>
          <p:cNvSpPr/>
          <p:nvPr/>
        </p:nvSpPr>
        <p:spPr>
          <a:xfrm>
            <a:off x="157479" y="147589"/>
            <a:ext cx="8829042" cy="564842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pic>
        <p:nvPicPr>
          <p:cNvPr id="641" name="Picture 7" descr="Picture 7"/>
          <p:cNvPicPr>
            <a:picLocks noChangeAspect="1"/>
          </p:cNvPicPr>
          <p:nvPr/>
        </p:nvPicPr>
        <p:blipFill>
          <a:blip r:embed="rId3">
            <a:extLst/>
          </a:blip>
          <a:stretch>
            <a:fillRect/>
          </a:stretch>
        </p:blipFill>
        <p:spPr>
          <a:xfrm>
            <a:off x="2406801" y="2548279"/>
            <a:ext cx="4330396" cy="811950"/>
          </a:xfrm>
          <a:prstGeom prst="rect">
            <a:avLst/>
          </a:prstGeom>
          <a:ln w="12700">
            <a:miter lim="400000"/>
          </a:ln>
        </p:spPr>
      </p:pic>
      <p:sp>
        <p:nvSpPr>
          <p:cNvPr id="642" name="Slide Number"/>
          <p:cNvSpPr txBox="1">
            <a:spLocks noGrp="1"/>
          </p:cNvSpPr>
          <p:nvPr>
            <p:ph type="sldNum" sz="quarter" idx="2"/>
          </p:nvPr>
        </p:nvSpPr>
        <p:spPr>
          <a:xfrm>
            <a:off x="4419600" y="5350086"/>
            <a:ext cx="2133600" cy="317501"/>
          </a:xfrm>
          <a:prstGeom prst="rect">
            <a:avLst/>
          </a:prstGeom>
        </p:spPr>
        <p:txBody>
          <a:bodyPr anchor="ctr"/>
          <a:lstStyle>
            <a:lvl1pPr algn="r">
              <a:defRPr sz="1200">
                <a:solidFill>
                  <a:srgbClr val="36333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7_Title Only">
    <p:spTree>
      <p:nvGrpSpPr>
        <p:cNvPr id="1" name=""/>
        <p:cNvGrpSpPr/>
        <p:nvPr/>
      </p:nvGrpSpPr>
      <p:grpSpPr>
        <a:xfrm>
          <a:off x="0" y="0"/>
          <a:ext cx="0" cy="0"/>
          <a:chOff x="0" y="0"/>
          <a:chExt cx="0" cy="0"/>
        </a:xfrm>
      </p:grpSpPr>
      <p:sp>
        <p:nvSpPr>
          <p:cNvPr id="649"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pic>
        <p:nvPicPr>
          <p:cNvPr id="650" name="Picture 4" descr="Picture 4"/>
          <p:cNvPicPr>
            <a:picLocks noChangeAspect="1"/>
          </p:cNvPicPr>
          <p:nvPr/>
        </p:nvPicPr>
        <p:blipFill>
          <a:blip r:embed="rId2">
            <a:extLst/>
          </a:blip>
          <a:stretch>
            <a:fillRect/>
          </a:stretch>
        </p:blipFill>
        <p:spPr>
          <a:xfrm>
            <a:off x="315347" y="1742045"/>
            <a:ext cx="8515656" cy="2128915"/>
          </a:xfrm>
          <a:prstGeom prst="rect">
            <a:avLst/>
          </a:prstGeom>
          <a:ln w="12700">
            <a:miter lim="400000"/>
          </a:ln>
        </p:spPr>
      </p:pic>
      <p:sp>
        <p:nvSpPr>
          <p:cNvPr id="651" name="Rectangle 5"/>
          <p:cNvSpPr/>
          <p:nvPr/>
        </p:nvSpPr>
        <p:spPr>
          <a:xfrm>
            <a:off x="157479" y="147589"/>
            <a:ext cx="8829042" cy="5648421"/>
          </a:xfrm>
          <a:prstGeom prst="rect">
            <a:avLst/>
          </a:prstGeom>
          <a:solidFill>
            <a:srgbClr val="1F497D"/>
          </a:solidFill>
          <a:ln w="12700">
            <a:miter lim="400000"/>
          </a:ln>
        </p:spPr>
        <p:txBody>
          <a:bodyPr lIns="45719" rIns="45719" anchor="ctr"/>
          <a:lstStyle/>
          <a:p>
            <a:pPr algn="ctr">
              <a:defRPr>
                <a:solidFill>
                  <a:srgbClr val="FFFFFF"/>
                </a:solidFill>
              </a:defRPr>
            </a:pPr>
            <a:endParaRPr/>
          </a:p>
        </p:txBody>
      </p:sp>
      <p:pic>
        <p:nvPicPr>
          <p:cNvPr id="652" name="Picture 7" descr="Picture 7"/>
          <p:cNvPicPr>
            <a:picLocks noChangeAspect="1"/>
          </p:cNvPicPr>
          <p:nvPr/>
        </p:nvPicPr>
        <p:blipFill>
          <a:blip r:embed="rId3">
            <a:extLst/>
          </a:blip>
          <a:stretch>
            <a:fillRect/>
          </a:stretch>
        </p:blipFill>
        <p:spPr>
          <a:xfrm>
            <a:off x="2406801" y="2548279"/>
            <a:ext cx="4330396" cy="811950"/>
          </a:xfrm>
          <a:prstGeom prst="rect">
            <a:avLst/>
          </a:prstGeom>
          <a:ln w="12700">
            <a:miter lim="400000"/>
          </a:ln>
        </p:spPr>
      </p:pic>
      <p:sp>
        <p:nvSpPr>
          <p:cNvPr id="653" name="Slide Number"/>
          <p:cNvSpPr txBox="1">
            <a:spLocks noGrp="1"/>
          </p:cNvSpPr>
          <p:nvPr>
            <p:ph type="sldNum" sz="quarter" idx="2"/>
          </p:nvPr>
        </p:nvSpPr>
        <p:spPr>
          <a:xfrm>
            <a:off x="4419600" y="5350086"/>
            <a:ext cx="2133600" cy="317501"/>
          </a:xfrm>
          <a:prstGeom prst="rect">
            <a:avLst/>
          </a:prstGeom>
        </p:spPr>
        <p:txBody>
          <a:bodyPr anchor="ctr"/>
          <a:lstStyle>
            <a:lvl1pPr algn="r">
              <a:defRPr sz="1200">
                <a:solidFill>
                  <a:srgbClr val="36333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8_Title Only">
    <p:spTree>
      <p:nvGrpSpPr>
        <p:cNvPr id="1" name=""/>
        <p:cNvGrpSpPr/>
        <p:nvPr/>
      </p:nvGrpSpPr>
      <p:grpSpPr>
        <a:xfrm>
          <a:off x="0" y="0"/>
          <a:ext cx="0" cy="0"/>
          <a:chOff x="0" y="0"/>
          <a:chExt cx="0" cy="0"/>
        </a:xfrm>
      </p:grpSpPr>
      <p:sp>
        <p:nvSpPr>
          <p:cNvPr id="660"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pic>
        <p:nvPicPr>
          <p:cNvPr id="661" name="Picture 4" descr="Picture 4"/>
          <p:cNvPicPr>
            <a:picLocks noChangeAspect="1"/>
          </p:cNvPicPr>
          <p:nvPr/>
        </p:nvPicPr>
        <p:blipFill>
          <a:blip r:embed="rId2">
            <a:extLst/>
          </a:blip>
          <a:stretch>
            <a:fillRect/>
          </a:stretch>
        </p:blipFill>
        <p:spPr>
          <a:xfrm>
            <a:off x="315347" y="1742045"/>
            <a:ext cx="8515656" cy="2128915"/>
          </a:xfrm>
          <a:prstGeom prst="rect">
            <a:avLst/>
          </a:prstGeom>
          <a:ln w="12700">
            <a:miter lim="400000"/>
          </a:ln>
        </p:spPr>
      </p:pic>
      <p:sp>
        <p:nvSpPr>
          <p:cNvPr id="662" name="Rectangle 5"/>
          <p:cNvSpPr/>
          <p:nvPr/>
        </p:nvSpPr>
        <p:spPr>
          <a:xfrm>
            <a:off x="157479" y="147589"/>
            <a:ext cx="8829042" cy="5648421"/>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pic>
        <p:nvPicPr>
          <p:cNvPr id="663" name="Picture 7" descr="Picture 7"/>
          <p:cNvPicPr>
            <a:picLocks noChangeAspect="1"/>
          </p:cNvPicPr>
          <p:nvPr/>
        </p:nvPicPr>
        <p:blipFill>
          <a:blip r:embed="rId3">
            <a:extLst/>
          </a:blip>
          <a:stretch>
            <a:fillRect/>
          </a:stretch>
        </p:blipFill>
        <p:spPr>
          <a:xfrm>
            <a:off x="2406801" y="2548279"/>
            <a:ext cx="4330396" cy="811950"/>
          </a:xfrm>
          <a:prstGeom prst="rect">
            <a:avLst/>
          </a:prstGeom>
          <a:ln w="12700">
            <a:miter lim="400000"/>
          </a:ln>
        </p:spPr>
      </p:pic>
      <p:sp>
        <p:nvSpPr>
          <p:cNvPr id="664" name="Slide Number"/>
          <p:cNvSpPr txBox="1">
            <a:spLocks noGrp="1"/>
          </p:cNvSpPr>
          <p:nvPr>
            <p:ph type="sldNum" sz="quarter" idx="2"/>
          </p:nvPr>
        </p:nvSpPr>
        <p:spPr>
          <a:xfrm>
            <a:off x="4419600" y="5350086"/>
            <a:ext cx="2133600" cy="317501"/>
          </a:xfrm>
          <a:prstGeom prst="rect">
            <a:avLst/>
          </a:prstGeom>
        </p:spPr>
        <p:txBody>
          <a:bodyPr anchor="ctr"/>
          <a:lstStyle>
            <a:lvl1pPr algn="r">
              <a:defRPr sz="1200">
                <a:solidFill>
                  <a:srgbClr val="36333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Section Header A">
    <p:spTree>
      <p:nvGrpSpPr>
        <p:cNvPr id="1" name=""/>
        <p:cNvGrpSpPr/>
        <p:nvPr/>
      </p:nvGrpSpPr>
      <p:grpSpPr>
        <a:xfrm>
          <a:off x="0" y="0"/>
          <a:ext cx="0" cy="0"/>
          <a:chOff x="0" y="0"/>
          <a:chExt cx="0" cy="0"/>
        </a:xfrm>
      </p:grpSpPr>
      <p:sp>
        <p:nvSpPr>
          <p:cNvPr id="66"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67" name="Title Text"/>
          <p:cNvSpPr txBox="1">
            <a:spLocks noGrp="1"/>
          </p:cNvSpPr>
          <p:nvPr>
            <p:ph type="title"/>
          </p:nvPr>
        </p:nvSpPr>
        <p:spPr>
          <a:xfrm>
            <a:off x="244230" y="2701508"/>
            <a:ext cx="8655929" cy="1180466"/>
          </a:xfrm>
          <a:prstGeom prst="rect">
            <a:avLst/>
          </a:prstGeom>
        </p:spPr>
        <p:txBody>
          <a:bodyPr/>
          <a:lstStyle>
            <a:lvl1pPr>
              <a:defRPr sz="3200" cap="all"/>
            </a:lvl1pPr>
          </a:lstStyle>
          <a:p>
            <a:r>
              <a:t>Title Text</a:t>
            </a:r>
          </a:p>
        </p:txBody>
      </p:sp>
      <p:sp>
        <p:nvSpPr>
          <p:cNvPr id="68" name="Body Level One…"/>
          <p:cNvSpPr txBox="1">
            <a:spLocks noGrp="1"/>
          </p:cNvSpPr>
          <p:nvPr>
            <p:ph type="body" sz="quarter" idx="1"/>
          </p:nvPr>
        </p:nvSpPr>
        <p:spPr>
          <a:xfrm>
            <a:off x="244230" y="3891924"/>
            <a:ext cx="8655929" cy="619547"/>
          </a:xfrm>
          <a:prstGeom prst="rect">
            <a:avLst/>
          </a:prstGeom>
        </p:spPr>
        <p:txBody>
          <a:bodyPr/>
          <a:lstStyle>
            <a:lvl1pPr marL="0" indent="0">
              <a:spcBef>
                <a:spcPts val="400"/>
              </a:spcBef>
              <a:buClrTx/>
              <a:buSzTx/>
              <a:buFontTx/>
              <a:buNone/>
              <a:defRPr sz="2000">
                <a:solidFill>
                  <a:srgbClr val="8E8D8D"/>
                </a:solidFill>
                <a:latin typeface="Verdana"/>
                <a:ea typeface="Verdana"/>
                <a:cs typeface="Verdana"/>
                <a:sym typeface="Verdana"/>
              </a:defRPr>
            </a:lvl1pPr>
            <a:lvl2pPr marL="0" indent="457200">
              <a:spcBef>
                <a:spcPts val="400"/>
              </a:spcBef>
              <a:buClrTx/>
              <a:buSzTx/>
              <a:buFontTx/>
              <a:buNone/>
              <a:defRPr sz="2000">
                <a:solidFill>
                  <a:srgbClr val="8E8D8D"/>
                </a:solidFill>
                <a:latin typeface="Verdana"/>
                <a:ea typeface="Verdana"/>
                <a:cs typeface="Verdana"/>
                <a:sym typeface="Verdana"/>
              </a:defRPr>
            </a:lvl2pPr>
            <a:lvl3pPr marL="0" indent="914400">
              <a:spcBef>
                <a:spcPts val="400"/>
              </a:spcBef>
              <a:buClrTx/>
              <a:buSzTx/>
              <a:buFontTx/>
              <a:buNone/>
              <a:defRPr sz="2000">
                <a:solidFill>
                  <a:srgbClr val="8E8D8D"/>
                </a:solidFill>
                <a:latin typeface="Verdana"/>
                <a:ea typeface="Verdana"/>
                <a:cs typeface="Verdana"/>
                <a:sym typeface="Verdana"/>
              </a:defRPr>
            </a:lvl3pPr>
            <a:lvl4pPr marL="0" indent="1371600">
              <a:spcBef>
                <a:spcPts val="400"/>
              </a:spcBef>
              <a:buClrTx/>
              <a:buSzTx/>
              <a:buFontTx/>
              <a:buNone/>
              <a:defRPr sz="2000">
                <a:solidFill>
                  <a:srgbClr val="8E8D8D"/>
                </a:solidFill>
                <a:latin typeface="Verdana"/>
                <a:ea typeface="Verdana"/>
                <a:cs typeface="Verdana"/>
                <a:sym typeface="Verdana"/>
              </a:defRPr>
            </a:lvl4pPr>
            <a:lvl5pPr marL="0" indent="1828800">
              <a:spcBef>
                <a:spcPts val="400"/>
              </a:spcBef>
              <a:buClrTx/>
              <a:buSzTx/>
              <a:buFontTx/>
              <a:buNone/>
              <a:defRPr sz="2000">
                <a:solidFill>
                  <a:srgbClr val="8E8D8D"/>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69" name="Rectangle 6"/>
          <p:cNvSpPr/>
          <p:nvPr/>
        </p:nvSpPr>
        <p:spPr>
          <a:xfrm>
            <a:off x="0" y="4614550"/>
            <a:ext cx="914400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70" name="Picture 7" descr="Picture 7"/>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ection Header B">
    <p:spTree>
      <p:nvGrpSpPr>
        <p:cNvPr id="1" name=""/>
        <p:cNvGrpSpPr/>
        <p:nvPr/>
      </p:nvGrpSpPr>
      <p:grpSpPr>
        <a:xfrm>
          <a:off x="0" y="0"/>
          <a:ext cx="0" cy="0"/>
          <a:chOff x="0" y="0"/>
          <a:chExt cx="0" cy="0"/>
        </a:xfrm>
      </p:grpSpPr>
      <p:sp>
        <p:nvSpPr>
          <p:cNvPr id="78"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79" name="Title Text"/>
          <p:cNvSpPr txBox="1">
            <a:spLocks noGrp="1"/>
          </p:cNvSpPr>
          <p:nvPr>
            <p:ph type="title"/>
          </p:nvPr>
        </p:nvSpPr>
        <p:spPr>
          <a:xfrm>
            <a:off x="244230" y="2701508"/>
            <a:ext cx="8655929" cy="1180466"/>
          </a:xfrm>
          <a:prstGeom prst="rect">
            <a:avLst/>
          </a:prstGeom>
        </p:spPr>
        <p:txBody>
          <a:bodyPr/>
          <a:lstStyle>
            <a:lvl1pPr>
              <a:defRPr sz="3200" cap="all">
                <a:solidFill>
                  <a:srgbClr val="1F497D"/>
                </a:solidFill>
              </a:defRPr>
            </a:lvl1pPr>
          </a:lstStyle>
          <a:p>
            <a:r>
              <a:t>Title Text</a:t>
            </a:r>
          </a:p>
        </p:txBody>
      </p:sp>
      <p:sp>
        <p:nvSpPr>
          <p:cNvPr id="80" name="Body Level One…"/>
          <p:cNvSpPr txBox="1">
            <a:spLocks noGrp="1"/>
          </p:cNvSpPr>
          <p:nvPr>
            <p:ph type="body" sz="quarter" idx="1"/>
          </p:nvPr>
        </p:nvSpPr>
        <p:spPr>
          <a:xfrm>
            <a:off x="244230" y="3891924"/>
            <a:ext cx="8655929" cy="619547"/>
          </a:xfrm>
          <a:prstGeom prst="rect">
            <a:avLst/>
          </a:prstGeom>
        </p:spPr>
        <p:txBody>
          <a:bodyPr/>
          <a:lstStyle>
            <a:lvl1pPr marL="0" indent="0">
              <a:spcBef>
                <a:spcPts val="400"/>
              </a:spcBef>
              <a:buClrTx/>
              <a:buSzTx/>
              <a:buFontTx/>
              <a:buNone/>
              <a:defRPr sz="2000">
                <a:solidFill>
                  <a:srgbClr val="8E8D8D"/>
                </a:solidFill>
                <a:latin typeface="Verdana"/>
                <a:ea typeface="Verdana"/>
                <a:cs typeface="Verdana"/>
                <a:sym typeface="Verdana"/>
              </a:defRPr>
            </a:lvl1pPr>
            <a:lvl2pPr marL="0" indent="457200">
              <a:spcBef>
                <a:spcPts val="400"/>
              </a:spcBef>
              <a:buClrTx/>
              <a:buSzTx/>
              <a:buFontTx/>
              <a:buNone/>
              <a:defRPr sz="2000">
                <a:solidFill>
                  <a:srgbClr val="8E8D8D"/>
                </a:solidFill>
                <a:latin typeface="Verdana"/>
                <a:ea typeface="Verdana"/>
                <a:cs typeface="Verdana"/>
                <a:sym typeface="Verdana"/>
              </a:defRPr>
            </a:lvl2pPr>
            <a:lvl3pPr marL="0" indent="914400">
              <a:spcBef>
                <a:spcPts val="400"/>
              </a:spcBef>
              <a:buClrTx/>
              <a:buSzTx/>
              <a:buFontTx/>
              <a:buNone/>
              <a:defRPr sz="2000">
                <a:solidFill>
                  <a:srgbClr val="8E8D8D"/>
                </a:solidFill>
                <a:latin typeface="Verdana"/>
                <a:ea typeface="Verdana"/>
                <a:cs typeface="Verdana"/>
                <a:sym typeface="Verdana"/>
              </a:defRPr>
            </a:lvl3pPr>
            <a:lvl4pPr marL="0" indent="1371600">
              <a:spcBef>
                <a:spcPts val="400"/>
              </a:spcBef>
              <a:buClrTx/>
              <a:buSzTx/>
              <a:buFontTx/>
              <a:buNone/>
              <a:defRPr sz="2000">
                <a:solidFill>
                  <a:srgbClr val="8E8D8D"/>
                </a:solidFill>
                <a:latin typeface="Verdana"/>
                <a:ea typeface="Verdana"/>
                <a:cs typeface="Verdana"/>
                <a:sym typeface="Verdana"/>
              </a:defRPr>
            </a:lvl4pPr>
            <a:lvl5pPr marL="0" indent="1828800">
              <a:spcBef>
                <a:spcPts val="400"/>
              </a:spcBef>
              <a:buClrTx/>
              <a:buSzTx/>
              <a:buFontTx/>
              <a:buNone/>
              <a:defRPr sz="2000">
                <a:solidFill>
                  <a:srgbClr val="8E8D8D"/>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81" name="Rectangle 6"/>
          <p:cNvSpPr/>
          <p:nvPr/>
        </p:nvSpPr>
        <p:spPr>
          <a:xfrm>
            <a:off x="0" y="4614550"/>
            <a:ext cx="9144000" cy="472574"/>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pic>
        <p:nvPicPr>
          <p:cNvPr id="82" name="Picture 7" descr="Picture 7"/>
          <p:cNvPicPr>
            <a:picLocks noChangeAspect="1"/>
          </p:cNvPicPr>
          <p:nvPr/>
        </p:nvPicPr>
        <p:blipFill>
          <a:blip r:embed="rId2">
            <a:extLst/>
          </a:blip>
          <a:stretch>
            <a:fillRect/>
          </a:stretch>
        </p:blipFill>
        <p:spPr>
          <a:xfrm>
            <a:off x="8532693" y="5653711"/>
            <a:ext cx="446473" cy="167428"/>
          </a:xfrm>
          <a:prstGeom prst="rect">
            <a:avLst/>
          </a:prstGeom>
          <a:ln w="12700">
            <a:miter lim="400000"/>
          </a:ln>
        </p:spPr>
      </p:pic>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ig Quote A">
    <p:spTree>
      <p:nvGrpSpPr>
        <p:cNvPr id="1" name=""/>
        <p:cNvGrpSpPr/>
        <p:nvPr/>
      </p:nvGrpSpPr>
      <p:grpSpPr>
        <a:xfrm>
          <a:off x="0" y="0"/>
          <a:ext cx="0" cy="0"/>
          <a:chOff x="0" y="0"/>
          <a:chExt cx="0" cy="0"/>
        </a:xfrm>
      </p:grpSpPr>
      <p:sp>
        <p:nvSpPr>
          <p:cNvPr id="90"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pic>
        <p:nvPicPr>
          <p:cNvPr id="91" name="Picture 1" descr="Picture 1"/>
          <p:cNvPicPr>
            <a:picLocks noChangeAspect="1"/>
          </p:cNvPicPr>
          <p:nvPr/>
        </p:nvPicPr>
        <p:blipFill>
          <a:blip r:embed="rId2">
            <a:extLst/>
          </a:blip>
          <a:srcRect l="17798" r="19265"/>
          <a:stretch>
            <a:fillRect/>
          </a:stretch>
        </p:blipFill>
        <p:spPr>
          <a:xfrm>
            <a:off x="-1" y="0"/>
            <a:ext cx="9144001" cy="5943600"/>
          </a:xfrm>
          <a:prstGeom prst="rect">
            <a:avLst/>
          </a:prstGeom>
          <a:ln w="12700">
            <a:miter lim="400000"/>
          </a:ln>
        </p:spPr>
      </p:pic>
      <p:sp>
        <p:nvSpPr>
          <p:cNvPr id="92" name="Rectangle 2"/>
          <p:cNvSpPr/>
          <p:nvPr/>
        </p:nvSpPr>
        <p:spPr>
          <a:xfrm>
            <a:off x="0" y="0"/>
            <a:ext cx="9144000" cy="5943600"/>
          </a:xfrm>
          <a:prstGeom prst="rect">
            <a:avLst/>
          </a:prstGeom>
          <a:solidFill>
            <a:srgbClr val="1B1A1A">
              <a:alpha val="25000"/>
            </a:srgbClr>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93" name="Title Text"/>
          <p:cNvSpPr txBox="1">
            <a:spLocks noGrp="1"/>
          </p:cNvSpPr>
          <p:nvPr>
            <p:ph type="title"/>
          </p:nvPr>
        </p:nvSpPr>
        <p:spPr>
          <a:xfrm>
            <a:off x="244230" y="2701508"/>
            <a:ext cx="8655929" cy="1180466"/>
          </a:xfrm>
          <a:prstGeom prst="rect">
            <a:avLst/>
          </a:prstGeom>
        </p:spPr>
        <p:txBody>
          <a:bodyPr/>
          <a:lstStyle>
            <a:lvl1pPr>
              <a:defRPr sz="3200" cap="all">
                <a:solidFill>
                  <a:srgbClr val="FFFFFF"/>
                </a:solidFill>
              </a:defRPr>
            </a:lvl1pPr>
          </a:lstStyle>
          <a:p>
            <a:r>
              <a:t>Title Text</a:t>
            </a:r>
          </a:p>
        </p:txBody>
      </p:sp>
      <p:sp>
        <p:nvSpPr>
          <p:cNvPr id="94" name="Body Level One…"/>
          <p:cNvSpPr txBox="1">
            <a:spLocks noGrp="1"/>
          </p:cNvSpPr>
          <p:nvPr>
            <p:ph type="body" sz="quarter" idx="1"/>
          </p:nvPr>
        </p:nvSpPr>
        <p:spPr>
          <a:xfrm>
            <a:off x="244230" y="3891924"/>
            <a:ext cx="8655929" cy="619547"/>
          </a:xfrm>
          <a:prstGeom prst="rect">
            <a:avLst/>
          </a:prstGeom>
        </p:spPr>
        <p:txBody>
          <a:bodyPr/>
          <a:lstStyle>
            <a:lvl1pPr marL="0" indent="0">
              <a:spcBef>
                <a:spcPts val="400"/>
              </a:spcBef>
              <a:buClrTx/>
              <a:buSzTx/>
              <a:buFontTx/>
              <a:buNone/>
              <a:defRPr sz="2000">
                <a:solidFill>
                  <a:srgbClr val="FFFFFF"/>
                </a:solidFill>
                <a:latin typeface="Verdana"/>
                <a:ea typeface="Verdana"/>
                <a:cs typeface="Verdana"/>
                <a:sym typeface="Verdana"/>
              </a:defRPr>
            </a:lvl1pPr>
            <a:lvl2pPr marL="0" indent="457200">
              <a:spcBef>
                <a:spcPts val="400"/>
              </a:spcBef>
              <a:buClrTx/>
              <a:buSzTx/>
              <a:buFontTx/>
              <a:buNone/>
              <a:defRPr sz="2000">
                <a:solidFill>
                  <a:srgbClr val="FFFFFF"/>
                </a:solidFill>
                <a:latin typeface="Verdana"/>
                <a:ea typeface="Verdana"/>
                <a:cs typeface="Verdana"/>
                <a:sym typeface="Verdana"/>
              </a:defRPr>
            </a:lvl2pPr>
            <a:lvl3pPr marL="0" indent="914400">
              <a:spcBef>
                <a:spcPts val="400"/>
              </a:spcBef>
              <a:buClrTx/>
              <a:buSzTx/>
              <a:buFontTx/>
              <a:buNone/>
              <a:defRPr sz="2000">
                <a:solidFill>
                  <a:srgbClr val="FFFFFF"/>
                </a:solidFill>
                <a:latin typeface="Verdana"/>
                <a:ea typeface="Verdana"/>
                <a:cs typeface="Verdana"/>
                <a:sym typeface="Verdana"/>
              </a:defRPr>
            </a:lvl3pPr>
            <a:lvl4pPr marL="0" indent="1371600">
              <a:spcBef>
                <a:spcPts val="400"/>
              </a:spcBef>
              <a:buClrTx/>
              <a:buSzTx/>
              <a:buFontTx/>
              <a:buNone/>
              <a:defRPr sz="2000">
                <a:solidFill>
                  <a:srgbClr val="FFFFFF"/>
                </a:solidFill>
                <a:latin typeface="Verdana"/>
                <a:ea typeface="Verdana"/>
                <a:cs typeface="Verdana"/>
                <a:sym typeface="Verdana"/>
              </a:defRPr>
            </a:lvl4pPr>
            <a:lvl5pPr marL="0" indent="1828800">
              <a:spcBef>
                <a:spcPts val="400"/>
              </a:spcBef>
              <a:buClrTx/>
              <a:buSzTx/>
              <a:buFontTx/>
              <a:buNone/>
              <a:defRPr sz="2000">
                <a:solidFill>
                  <a:srgbClr val="FFFFFF"/>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95" name="Rectangle 7"/>
          <p:cNvSpPr/>
          <p:nvPr/>
        </p:nvSpPr>
        <p:spPr>
          <a:xfrm>
            <a:off x="0" y="4614550"/>
            <a:ext cx="9144000" cy="472574"/>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96" name="Slide Number"/>
          <p:cNvSpPr txBox="1">
            <a:spLocks noGrp="1"/>
          </p:cNvSpPr>
          <p:nvPr>
            <p:ph type="sldNum" sz="quarter" idx="2"/>
          </p:nvPr>
        </p:nvSpPr>
        <p:spPr>
          <a:xfrm>
            <a:off x="8657380" y="5605362"/>
            <a:ext cx="245404" cy="243841"/>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_Custom Layout">
    <p:spTree>
      <p:nvGrpSpPr>
        <p:cNvPr id="1" name=""/>
        <p:cNvGrpSpPr/>
        <p:nvPr/>
      </p:nvGrpSpPr>
      <p:grpSpPr>
        <a:xfrm>
          <a:off x="0" y="0"/>
          <a:ext cx="0" cy="0"/>
          <a:chOff x="0" y="0"/>
          <a:chExt cx="0" cy="0"/>
        </a:xfrm>
      </p:grpSpPr>
      <p:sp>
        <p:nvSpPr>
          <p:cNvPr id="103"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pic>
        <p:nvPicPr>
          <p:cNvPr id="104" name="Picture 10" descr="Picture 10"/>
          <p:cNvPicPr>
            <a:picLocks noChangeAspect="1"/>
          </p:cNvPicPr>
          <p:nvPr/>
        </p:nvPicPr>
        <p:blipFill>
          <a:blip r:embed="rId2">
            <a:extLst/>
          </a:blip>
          <a:srcRect t="130" r="9838" b="11182"/>
          <a:stretch>
            <a:fillRect/>
          </a:stretch>
        </p:blipFill>
        <p:spPr>
          <a:xfrm>
            <a:off x="0" y="-1"/>
            <a:ext cx="9144001" cy="5943602"/>
          </a:xfrm>
          <a:prstGeom prst="rect">
            <a:avLst/>
          </a:prstGeom>
          <a:ln w="12700">
            <a:miter lim="400000"/>
          </a:ln>
        </p:spPr>
      </p:pic>
      <p:sp>
        <p:nvSpPr>
          <p:cNvPr id="105" name="Rectangle 11"/>
          <p:cNvSpPr/>
          <p:nvPr/>
        </p:nvSpPr>
        <p:spPr>
          <a:xfrm>
            <a:off x="0" y="0"/>
            <a:ext cx="9144000" cy="5943600"/>
          </a:xfrm>
          <a:prstGeom prst="rect">
            <a:avLst/>
          </a:prstGeom>
          <a:solidFill>
            <a:srgbClr val="1B1A1A">
              <a:alpha val="40000"/>
            </a:srgbClr>
          </a:soli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06" name="Title Text"/>
          <p:cNvSpPr txBox="1">
            <a:spLocks noGrp="1"/>
          </p:cNvSpPr>
          <p:nvPr>
            <p:ph type="title"/>
          </p:nvPr>
        </p:nvSpPr>
        <p:spPr>
          <a:xfrm>
            <a:off x="244230" y="2701508"/>
            <a:ext cx="8655929" cy="1180466"/>
          </a:xfrm>
          <a:prstGeom prst="rect">
            <a:avLst/>
          </a:prstGeom>
        </p:spPr>
        <p:txBody>
          <a:bodyPr/>
          <a:lstStyle>
            <a:lvl1pPr>
              <a:defRPr sz="3200" cap="all">
                <a:solidFill>
                  <a:srgbClr val="FFFFFF"/>
                </a:solidFill>
              </a:defRPr>
            </a:lvl1pPr>
          </a:lstStyle>
          <a:p>
            <a:r>
              <a:t>Title Text</a:t>
            </a:r>
          </a:p>
        </p:txBody>
      </p:sp>
      <p:sp>
        <p:nvSpPr>
          <p:cNvPr id="107" name="Body Level One…"/>
          <p:cNvSpPr txBox="1">
            <a:spLocks noGrp="1"/>
          </p:cNvSpPr>
          <p:nvPr>
            <p:ph type="body" sz="quarter" idx="1"/>
          </p:nvPr>
        </p:nvSpPr>
        <p:spPr>
          <a:xfrm>
            <a:off x="244230" y="3891924"/>
            <a:ext cx="8655929" cy="619547"/>
          </a:xfrm>
          <a:prstGeom prst="rect">
            <a:avLst/>
          </a:prstGeom>
        </p:spPr>
        <p:txBody>
          <a:bodyPr/>
          <a:lstStyle>
            <a:lvl1pPr marL="0" indent="0">
              <a:spcBef>
                <a:spcPts val="400"/>
              </a:spcBef>
              <a:buClrTx/>
              <a:buSzTx/>
              <a:buFontTx/>
              <a:buNone/>
              <a:defRPr sz="2000">
                <a:solidFill>
                  <a:srgbClr val="FFFFFF"/>
                </a:solidFill>
                <a:latin typeface="Verdana"/>
                <a:ea typeface="Verdana"/>
                <a:cs typeface="Verdana"/>
                <a:sym typeface="Verdana"/>
              </a:defRPr>
            </a:lvl1pPr>
            <a:lvl2pPr marL="0" indent="457200">
              <a:spcBef>
                <a:spcPts val="400"/>
              </a:spcBef>
              <a:buClrTx/>
              <a:buSzTx/>
              <a:buFontTx/>
              <a:buNone/>
              <a:defRPr sz="2000">
                <a:solidFill>
                  <a:srgbClr val="FFFFFF"/>
                </a:solidFill>
                <a:latin typeface="Verdana"/>
                <a:ea typeface="Verdana"/>
                <a:cs typeface="Verdana"/>
                <a:sym typeface="Verdana"/>
              </a:defRPr>
            </a:lvl2pPr>
            <a:lvl3pPr marL="0" indent="914400">
              <a:spcBef>
                <a:spcPts val="400"/>
              </a:spcBef>
              <a:buClrTx/>
              <a:buSzTx/>
              <a:buFontTx/>
              <a:buNone/>
              <a:defRPr sz="2000">
                <a:solidFill>
                  <a:srgbClr val="FFFFFF"/>
                </a:solidFill>
                <a:latin typeface="Verdana"/>
                <a:ea typeface="Verdana"/>
                <a:cs typeface="Verdana"/>
                <a:sym typeface="Verdana"/>
              </a:defRPr>
            </a:lvl3pPr>
            <a:lvl4pPr marL="0" indent="1371600">
              <a:spcBef>
                <a:spcPts val="400"/>
              </a:spcBef>
              <a:buClrTx/>
              <a:buSzTx/>
              <a:buFontTx/>
              <a:buNone/>
              <a:defRPr sz="2000">
                <a:solidFill>
                  <a:srgbClr val="FFFFFF"/>
                </a:solidFill>
                <a:latin typeface="Verdana"/>
                <a:ea typeface="Verdana"/>
                <a:cs typeface="Verdana"/>
                <a:sym typeface="Verdana"/>
              </a:defRPr>
            </a:lvl4pPr>
            <a:lvl5pPr marL="0" indent="1828800">
              <a:spcBef>
                <a:spcPts val="400"/>
              </a:spcBef>
              <a:buClrTx/>
              <a:buSzTx/>
              <a:buFontTx/>
              <a:buNone/>
              <a:defRPr sz="2000">
                <a:solidFill>
                  <a:srgbClr val="FFFFFF"/>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08" name="Rectangle 6"/>
          <p:cNvSpPr/>
          <p:nvPr/>
        </p:nvSpPr>
        <p:spPr>
          <a:xfrm>
            <a:off x="0" y="4614550"/>
            <a:ext cx="9144000" cy="472574"/>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109" name="Slide Number"/>
          <p:cNvSpPr txBox="1">
            <a:spLocks noGrp="1"/>
          </p:cNvSpPr>
          <p:nvPr>
            <p:ph type="sldNum" sz="quarter" idx="2"/>
          </p:nvPr>
        </p:nvSpPr>
        <p:spPr>
          <a:xfrm>
            <a:off x="8657380" y="5605362"/>
            <a:ext cx="245404" cy="243841"/>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Big Quote A">
    <p:spTree>
      <p:nvGrpSpPr>
        <p:cNvPr id="1" name=""/>
        <p:cNvGrpSpPr/>
        <p:nvPr/>
      </p:nvGrpSpPr>
      <p:grpSpPr>
        <a:xfrm>
          <a:off x="0" y="0"/>
          <a:ext cx="0" cy="0"/>
          <a:chOff x="0" y="0"/>
          <a:chExt cx="0" cy="0"/>
        </a:xfrm>
      </p:grpSpPr>
      <p:sp>
        <p:nvSpPr>
          <p:cNvPr id="116"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117" name="Title Text"/>
          <p:cNvSpPr txBox="1">
            <a:spLocks noGrp="1"/>
          </p:cNvSpPr>
          <p:nvPr>
            <p:ph type="title"/>
          </p:nvPr>
        </p:nvSpPr>
        <p:spPr>
          <a:xfrm>
            <a:off x="606322" y="1925252"/>
            <a:ext cx="7939549" cy="1913043"/>
          </a:xfrm>
          <a:prstGeom prst="rect">
            <a:avLst/>
          </a:prstGeom>
        </p:spPr>
        <p:txBody>
          <a:bodyPr anchor="ctr"/>
          <a:lstStyle>
            <a:lvl1pPr>
              <a:defRPr sz="4400" cap="all"/>
            </a:lvl1pPr>
          </a:lstStyle>
          <a:p>
            <a:r>
              <a:t>Title Text</a:t>
            </a:r>
          </a:p>
        </p:txBody>
      </p:sp>
      <p:sp>
        <p:nvSpPr>
          <p:cNvPr id="118" name="Body Level One…"/>
          <p:cNvSpPr txBox="1">
            <a:spLocks noGrp="1"/>
          </p:cNvSpPr>
          <p:nvPr>
            <p:ph type="body" sz="quarter" idx="1"/>
          </p:nvPr>
        </p:nvSpPr>
        <p:spPr>
          <a:xfrm>
            <a:off x="606425" y="4056062"/>
            <a:ext cx="7939089" cy="581026"/>
          </a:xfrm>
          <a:prstGeom prst="rect">
            <a:avLst/>
          </a:prstGeom>
        </p:spPr>
        <p:txBody>
          <a:bodyPr anchor="ctr"/>
          <a:lstStyle>
            <a:lvl1pPr marL="0" indent="0">
              <a:buClrTx/>
              <a:buSzTx/>
              <a:buFontTx/>
              <a:buNone/>
              <a:defRPr>
                <a:solidFill>
                  <a:schemeClr val="accent1"/>
                </a:solidFill>
                <a:latin typeface="Verdana"/>
                <a:ea typeface="Verdana"/>
                <a:cs typeface="Verdana"/>
                <a:sym typeface="Verdana"/>
              </a:defRPr>
            </a:lvl1pPr>
            <a:lvl2pPr>
              <a:buClrTx/>
              <a:buFontTx/>
              <a:defRPr>
                <a:solidFill>
                  <a:schemeClr val="accent1"/>
                </a:solidFill>
                <a:latin typeface="Verdana"/>
                <a:ea typeface="Verdana"/>
                <a:cs typeface="Verdana"/>
                <a:sym typeface="Verdana"/>
              </a:defRPr>
            </a:lvl2pPr>
            <a:lvl3pPr>
              <a:buClrTx/>
              <a:buFontTx/>
              <a:defRPr>
                <a:solidFill>
                  <a:schemeClr val="accent1"/>
                </a:solidFill>
                <a:latin typeface="Verdana"/>
                <a:ea typeface="Verdana"/>
                <a:cs typeface="Verdana"/>
                <a:sym typeface="Verdana"/>
              </a:defRPr>
            </a:lvl3pPr>
            <a:lvl4pPr>
              <a:buClrTx/>
              <a:buFontTx/>
              <a:defRPr>
                <a:solidFill>
                  <a:schemeClr val="accent1"/>
                </a:solidFill>
                <a:latin typeface="Verdana"/>
                <a:ea typeface="Verdana"/>
                <a:cs typeface="Verdana"/>
                <a:sym typeface="Verdana"/>
              </a:defRPr>
            </a:lvl4pPr>
            <a:lvl5pPr>
              <a:buClrTx/>
              <a:buFontTx/>
              <a:defRPr>
                <a:solidFill>
                  <a:schemeClr val="accent1"/>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4419600" y="5350086"/>
            <a:ext cx="2133600" cy="317501"/>
          </a:xfrm>
          <a:prstGeom prst="rect">
            <a:avLst/>
          </a:prstGeom>
        </p:spPr>
        <p:txBody>
          <a:bodyPr anchor="ctr"/>
          <a:lstStyle>
            <a:lvl1pPr algn="r">
              <a:defRPr sz="1200">
                <a:solidFill>
                  <a:srgbClr val="36333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6"/>
          <p:cNvSpPr txBox="1"/>
          <p:nvPr/>
        </p:nvSpPr>
        <p:spPr>
          <a:xfrm>
            <a:off x="244227" y="5544139"/>
            <a:ext cx="78212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solidFill>
                  <a:srgbClr val="8C8C8C"/>
                </a:solidFill>
                <a:latin typeface="Gotham-Book"/>
                <a:ea typeface="Gotham-Book"/>
                <a:cs typeface="Gotham-Book"/>
                <a:sym typeface="Gotham-Book"/>
              </a:defRPr>
            </a:lvl1pPr>
          </a:lstStyle>
          <a:p>
            <a:r>
              <a:t>1/30/2019</a:t>
            </a:r>
          </a:p>
        </p:txBody>
      </p:sp>
      <p:sp>
        <p:nvSpPr>
          <p:cNvPr id="3" name="Title Text"/>
          <p:cNvSpPr txBox="1">
            <a:spLocks noGrp="1"/>
          </p:cNvSpPr>
          <p:nvPr>
            <p:ph type="title"/>
          </p:nvPr>
        </p:nvSpPr>
        <p:spPr>
          <a:xfrm>
            <a:off x="244229" y="238019"/>
            <a:ext cx="8655930" cy="990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4" name="Rectangle 3"/>
          <p:cNvSpPr/>
          <p:nvPr/>
        </p:nvSpPr>
        <p:spPr>
          <a:xfrm>
            <a:off x="244229" y="4912226"/>
            <a:ext cx="8655930" cy="472574"/>
          </a:xfrm>
          <a:prstGeom prst="rect">
            <a:avLst/>
          </a:prstGeom>
          <a:solidFill>
            <a:srgbClr val="144686"/>
          </a:solidFill>
          <a:ln w="12700">
            <a:miter lim="400000"/>
          </a:ln>
        </p:spPr>
        <p:txBody>
          <a:bodyPr lIns="45719" rIns="45719" anchor="ctr"/>
          <a:lstStyle/>
          <a:p>
            <a:pPr algn="ctr">
              <a:defRPr>
                <a:solidFill>
                  <a:srgbClr val="FFFFFF"/>
                </a:solidFill>
              </a:defRPr>
            </a:pPr>
            <a:endParaRPr/>
          </a:p>
        </p:txBody>
      </p:sp>
      <p:pic>
        <p:nvPicPr>
          <p:cNvPr id="5" name="Picture 5" descr="Picture 5"/>
          <p:cNvPicPr>
            <a:picLocks noChangeAspect="1"/>
          </p:cNvPicPr>
          <p:nvPr/>
        </p:nvPicPr>
        <p:blipFill>
          <a:blip r:embed="rId50">
            <a:extLst/>
          </a:blip>
          <a:stretch>
            <a:fillRect/>
          </a:stretch>
        </p:blipFill>
        <p:spPr>
          <a:xfrm>
            <a:off x="8532693" y="5653711"/>
            <a:ext cx="446473" cy="167428"/>
          </a:xfrm>
          <a:prstGeom prst="rect">
            <a:avLst/>
          </a:prstGeom>
          <a:ln w="12700">
            <a:miter lim="400000"/>
          </a:ln>
        </p:spPr>
      </p:pic>
      <p:sp>
        <p:nvSpPr>
          <p:cNvPr id="6" name="Slide Number"/>
          <p:cNvSpPr txBox="1">
            <a:spLocks noGrp="1"/>
          </p:cNvSpPr>
          <p:nvPr>
            <p:ph type="sldNum" sz="quarter" idx="2"/>
          </p:nvPr>
        </p:nvSpPr>
        <p:spPr>
          <a:xfrm>
            <a:off x="8118227" y="5605362"/>
            <a:ext cx="245404" cy="243841"/>
          </a:xfrm>
          <a:prstGeom prst="rect">
            <a:avLst/>
          </a:prstGeom>
          <a:ln w="12700">
            <a:miter lim="400000"/>
          </a:ln>
        </p:spPr>
        <p:txBody>
          <a:bodyPr wrap="none" lIns="45719" rIns="45719">
            <a:spAutoFit/>
          </a:bodyPr>
          <a:lstStyle>
            <a:lvl1pPr>
              <a:defRPr sz="1000">
                <a:solidFill>
                  <a:srgbClr val="8C8C8C"/>
                </a:solidFill>
                <a:latin typeface="Gotham-Book"/>
                <a:ea typeface="Gotham-Book"/>
                <a:cs typeface="Gotham-Book"/>
                <a:sym typeface="Gotham-Book"/>
              </a:defRPr>
            </a:lvl1pPr>
          </a:lstStyle>
          <a:p>
            <a:fld id="{86CB4B4D-7CA3-9044-876B-883B54F8677D}" type="slidenum">
              <a:t>‹#›</a:t>
            </a:fld>
            <a:endParaRPr/>
          </a:p>
        </p:txBody>
      </p:sp>
      <p:sp>
        <p:nvSpPr>
          <p:cNvPr id="7" name="Body Level One…"/>
          <p:cNvSpPr txBox="1">
            <a:spLocks noGrp="1"/>
          </p:cNvSpPr>
          <p:nvPr>
            <p:ph type="body" idx="1"/>
          </p:nvPr>
        </p:nvSpPr>
        <p:spPr>
          <a:xfrm>
            <a:off x="457200" y="1386839"/>
            <a:ext cx="8229600" cy="4556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p:transition spd="med"/>
  <p:txStyles>
    <p:titleStyle>
      <a:lvl1pPr marL="0" marR="0" indent="0" algn="l" defTabSz="457200" rtl="0" latinLnBrk="0">
        <a:lnSpc>
          <a:spcPct val="80000"/>
        </a:lnSpc>
        <a:spcBef>
          <a:spcPts val="0"/>
        </a:spcBef>
        <a:spcAft>
          <a:spcPts val="0"/>
        </a:spcAft>
        <a:buClrTx/>
        <a:buSzTx/>
        <a:buFontTx/>
        <a:buNone/>
        <a:tabLst/>
        <a:defRPr sz="2800" b="1" i="0" u="none" strike="noStrike" cap="none" spc="0" baseline="0">
          <a:ln>
            <a:noFill/>
          </a:ln>
          <a:solidFill>
            <a:schemeClr val="accent1"/>
          </a:solidFill>
          <a:uFillTx/>
          <a:latin typeface="Verdana"/>
          <a:ea typeface="Verdana"/>
          <a:cs typeface="Verdana"/>
          <a:sym typeface="Verdana"/>
        </a:defRPr>
      </a:lvl1pPr>
      <a:lvl2pPr marL="0" marR="0" indent="0" algn="l" defTabSz="457200" rtl="0" latinLnBrk="0">
        <a:lnSpc>
          <a:spcPct val="80000"/>
        </a:lnSpc>
        <a:spcBef>
          <a:spcPts val="0"/>
        </a:spcBef>
        <a:spcAft>
          <a:spcPts val="0"/>
        </a:spcAft>
        <a:buClrTx/>
        <a:buSzTx/>
        <a:buFontTx/>
        <a:buNone/>
        <a:tabLst/>
        <a:defRPr sz="2800" b="1" i="0" u="none" strike="noStrike" cap="none" spc="0" baseline="0">
          <a:ln>
            <a:noFill/>
          </a:ln>
          <a:solidFill>
            <a:schemeClr val="accent1"/>
          </a:solidFill>
          <a:uFillTx/>
          <a:latin typeface="Verdana"/>
          <a:ea typeface="Verdana"/>
          <a:cs typeface="Verdana"/>
          <a:sym typeface="Verdana"/>
        </a:defRPr>
      </a:lvl2pPr>
      <a:lvl3pPr marL="0" marR="0" indent="0" algn="l" defTabSz="457200" rtl="0" latinLnBrk="0">
        <a:lnSpc>
          <a:spcPct val="80000"/>
        </a:lnSpc>
        <a:spcBef>
          <a:spcPts val="0"/>
        </a:spcBef>
        <a:spcAft>
          <a:spcPts val="0"/>
        </a:spcAft>
        <a:buClrTx/>
        <a:buSzTx/>
        <a:buFontTx/>
        <a:buNone/>
        <a:tabLst/>
        <a:defRPr sz="2800" b="1" i="0" u="none" strike="noStrike" cap="none" spc="0" baseline="0">
          <a:ln>
            <a:noFill/>
          </a:ln>
          <a:solidFill>
            <a:schemeClr val="accent1"/>
          </a:solidFill>
          <a:uFillTx/>
          <a:latin typeface="Verdana"/>
          <a:ea typeface="Verdana"/>
          <a:cs typeface="Verdana"/>
          <a:sym typeface="Verdana"/>
        </a:defRPr>
      </a:lvl3pPr>
      <a:lvl4pPr marL="0" marR="0" indent="0" algn="l" defTabSz="457200" rtl="0" latinLnBrk="0">
        <a:lnSpc>
          <a:spcPct val="80000"/>
        </a:lnSpc>
        <a:spcBef>
          <a:spcPts val="0"/>
        </a:spcBef>
        <a:spcAft>
          <a:spcPts val="0"/>
        </a:spcAft>
        <a:buClrTx/>
        <a:buSzTx/>
        <a:buFontTx/>
        <a:buNone/>
        <a:tabLst/>
        <a:defRPr sz="2800" b="1" i="0" u="none" strike="noStrike" cap="none" spc="0" baseline="0">
          <a:ln>
            <a:noFill/>
          </a:ln>
          <a:solidFill>
            <a:schemeClr val="accent1"/>
          </a:solidFill>
          <a:uFillTx/>
          <a:latin typeface="Verdana"/>
          <a:ea typeface="Verdana"/>
          <a:cs typeface="Verdana"/>
          <a:sym typeface="Verdana"/>
        </a:defRPr>
      </a:lvl4pPr>
      <a:lvl5pPr marL="0" marR="0" indent="0" algn="l" defTabSz="457200" rtl="0" latinLnBrk="0">
        <a:lnSpc>
          <a:spcPct val="80000"/>
        </a:lnSpc>
        <a:spcBef>
          <a:spcPts val="0"/>
        </a:spcBef>
        <a:spcAft>
          <a:spcPts val="0"/>
        </a:spcAft>
        <a:buClrTx/>
        <a:buSzTx/>
        <a:buFontTx/>
        <a:buNone/>
        <a:tabLst/>
        <a:defRPr sz="2800" b="1" i="0" u="none" strike="noStrike" cap="none" spc="0" baseline="0">
          <a:ln>
            <a:noFill/>
          </a:ln>
          <a:solidFill>
            <a:schemeClr val="accent1"/>
          </a:solidFill>
          <a:uFillTx/>
          <a:latin typeface="Verdana"/>
          <a:ea typeface="Verdana"/>
          <a:cs typeface="Verdana"/>
          <a:sym typeface="Verdana"/>
        </a:defRPr>
      </a:lvl5pPr>
      <a:lvl6pPr marL="0" marR="0" indent="0" algn="l" defTabSz="457200" rtl="0" latinLnBrk="0">
        <a:lnSpc>
          <a:spcPct val="80000"/>
        </a:lnSpc>
        <a:spcBef>
          <a:spcPts val="0"/>
        </a:spcBef>
        <a:spcAft>
          <a:spcPts val="0"/>
        </a:spcAft>
        <a:buClrTx/>
        <a:buSzTx/>
        <a:buFontTx/>
        <a:buNone/>
        <a:tabLst/>
        <a:defRPr sz="2800" b="1" i="0" u="none" strike="noStrike" cap="none" spc="0" baseline="0">
          <a:ln>
            <a:noFill/>
          </a:ln>
          <a:solidFill>
            <a:schemeClr val="accent1"/>
          </a:solidFill>
          <a:uFillTx/>
          <a:latin typeface="Verdana"/>
          <a:ea typeface="Verdana"/>
          <a:cs typeface="Verdana"/>
          <a:sym typeface="Verdana"/>
        </a:defRPr>
      </a:lvl6pPr>
      <a:lvl7pPr marL="0" marR="0" indent="0" algn="l" defTabSz="457200" rtl="0" latinLnBrk="0">
        <a:lnSpc>
          <a:spcPct val="80000"/>
        </a:lnSpc>
        <a:spcBef>
          <a:spcPts val="0"/>
        </a:spcBef>
        <a:spcAft>
          <a:spcPts val="0"/>
        </a:spcAft>
        <a:buClrTx/>
        <a:buSzTx/>
        <a:buFontTx/>
        <a:buNone/>
        <a:tabLst/>
        <a:defRPr sz="2800" b="1" i="0" u="none" strike="noStrike" cap="none" spc="0" baseline="0">
          <a:ln>
            <a:noFill/>
          </a:ln>
          <a:solidFill>
            <a:schemeClr val="accent1"/>
          </a:solidFill>
          <a:uFillTx/>
          <a:latin typeface="Verdana"/>
          <a:ea typeface="Verdana"/>
          <a:cs typeface="Verdana"/>
          <a:sym typeface="Verdana"/>
        </a:defRPr>
      </a:lvl7pPr>
      <a:lvl8pPr marL="0" marR="0" indent="0" algn="l" defTabSz="457200" rtl="0" latinLnBrk="0">
        <a:lnSpc>
          <a:spcPct val="80000"/>
        </a:lnSpc>
        <a:spcBef>
          <a:spcPts val="0"/>
        </a:spcBef>
        <a:spcAft>
          <a:spcPts val="0"/>
        </a:spcAft>
        <a:buClrTx/>
        <a:buSzTx/>
        <a:buFontTx/>
        <a:buNone/>
        <a:tabLst/>
        <a:defRPr sz="2800" b="1" i="0" u="none" strike="noStrike" cap="none" spc="0" baseline="0">
          <a:ln>
            <a:noFill/>
          </a:ln>
          <a:solidFill>
            <a:schemeClr val="accent1"/>
          </a:solidFill>
          <a:uFillTx/>
          <a:latin typeface="Verdana"/>
          <a:ea typeface="Verdana"/>
          <a:cs typeface="Verdana"/>
          <a:sym typeface="Verdana"/>
        </a:defRPr>
      </a:lvl8pPr>
      <a:lvl9pPr marL="0" marR="0" indent="0" algn="l" defTabSz="457200" rtl="0" latinLnBrk="0">
        <a:lnSpc>
          <a:spcPct val="80000"/>
        </a:lnSpc>
        <a:spcBef>
          <a:spcPts val="0"/>
        </a:spcBef>
        <a:spcAft>
          <a:spcPts val="0"/>
        </a:spcAft>
        <a:buClrTx/>
        <a:buSzTx/>
        <a:buFontTx/>
        <a:buNone/>
        <a:tabLst/>
        <a:defRPr sz="2800" b="1" i="0" u="none" strike="noStrike" cap="none" spc="0" baseline="0">
          <a:ln>
            <a:noFill/>
          </a:ln>
          <a:solidFill>
            <a:schemeClr val="accent1"/>
          </a:solidFill>
          <a:uFillTx/>
          <a:latin typeface="Verdana"/>
          <a:ea typeface="Verdana"/>
          <a:cs typeface="Verdana"/>
          <a:sym typeface="Verdana"/>
        </a:defRPr>
      </a:lvl9pPr>
    </p:titleStyle>
    <p:bodyStyle>
      <a:lvl1pPr marL="342900" marR="0" indent="-342900" algn="l" defTabSz="457200" rtl="0" latinLnBrk="0">
        <a:lnSpc>
          <a:spcPct val="100000"/>
        </a:lnSpc>
        <a:spcBef>
          <a:spcPts val="300"/>
        </a:spcBef>
        <a:spcAft>
          <a:spcPts val="0"/>
        </a:spcAft>
        <a:buClr>
          <a:schemeClr val="accent3"/>
        </a:buClr>
        <a:buSzPct val="100000"/>
        <a:buFont typeface="Arial"/>
        <a:buChar char="•"/>
        <a:tabLst/>
        <a:defRPr sz="1400" b="0" i="0" u="none" strike="noStrike" cap="none" spc="0" baseline="0">
          <a:ln>
            <a:noFill/>
          </a:ln>
          <a:solidFill>
            <a:srgbClr val="595959"/>
          </a:solidFill>
          <a:uFillTx/>
          <a:latin typeface="Arial"/>
          <a:ea typeface="Arial"/>
          <a:cs typeface="Arial"/>
          <a:sym typeface="Arial"/>
        </a:defRPr>
      </a:lvl1pPr>
      <a:lvl2pPr marL="742950" marR="0" indent="-285750" algn="l" defTabSz="457200" rtl="0" latinLnBrk="0">
        <a:lnSpc>
          <a:spcPct val="100000"/>
        </a:lnSpc>
        <a:spcBef>
          <a:spcPts val="300"/>
        </a:spcBef>
        <a:spcAft>
          <a:spcPts val="0"/>
        </a:spcAft>
        <a:buClr>
          <a:schemeClr val="accent3"/>
        </a:buClr>
        <a:buSzPct val="100000"/>
        <a:buFont typeface="Arial"/>
        <a:buChar char="–"/>
        <a:tabLst/>
        <a:defRPr sz="1400" b="0" i="0" u="none" strike="noStrike" cap="none" spc="0" baseline="0">
          <a:ln>
            <a:noFill/>
          </a:ln>
          <a:solidFill>
            <a:srgbClr val="595959"/>
          </a:solidFill>
          <a:uFillTx/>
          <a:latin typeface="Arial"/>
          <a:ea typeface="Arial"/>
          <a:cs typeface="Arial"/>
          <a:sym typeface="Arial"/>
        </a:defRPr>
      </a:lvl2pPr>
      <a:lvl3pPr marL="1181100" marR="0" indent="-266700" algn="l" defTabSz="457200" rtl="0" latinLnBrk="0">
        <a:lnSpc>
          <a:spcPct val="100000"/>
        </a:lnSpc>
        <a:spcBef>
          <a:spcPts val="300"/>
        </a:spcBef>
        <a:spcAft>
          <a:spcPts val="0"/>
        </a:spcAft>
        <a:buClr>
          <a:schemeClr val="accent3"/>
        </a:buClr>
        <a:buSzPct val="100000"/>
        <a:buFont typeface="Arial"/>
        <a:buChar char="•"/>
        <a:tabLst/>
        <a:defRPr sz="1400" b="0" i="0" u="none" strike="noStrike" cap="none" spc="0" baseline="0">
          <a:ln>
            <a:noFill/>
          </a:ln>
          <a:solidFill>
            <a:srgbClr val="595959"/>
          </a:solidFill>
          <a:uFillTx/>
          <a:latin typeface="Arial"/>
          <a:ea typeface="Arial"/>
          <a:cs typeface="Arial"/>
          <a:sym typeface="Arial"/>
        </a:defRPr>
      </a:lvl3pPr>
      <a:lvl4pPr marL="1638300" marR="0" indent="-266700" algn="l" defTabSz="457200" rtl="0" latinLnBrk="0">
        <a:lnSpc>
          <a:spcPct val="100000"/>
        </a:lnSpc>
        <a:spcBef>
          <a:spcPts val="300"/>
        </a:spcBef>
        <a:spcAft>
          <a:spcPts val="0"/>
        </a:spcAft>
        <a:buClr>
          <a:schemeClr val="accent3"/>
        </a:buClr>
        <a:buSzPct val="100000"/>
        <a:buFont typeface="Arial"/>
        <a:buChar char="–"/>
        <a:tabLst/>
        <a:defRPr sz="1400" b="0" i="0" u="none" strike="noStrike" cap="none" spc="0" baseline="0">
          <a:ln>
            <a:noFill/>
          </a:ln>
          <a:solidFill>
            <a:srgbClr val="595959"/>
          </a:solidFill>
          <a:uFillTx/>
          <a:latin typeface="Arial"/>
          <a:ea typeface="Arial"/>
          <a:cs typeface="Arial"/>
          <a:sym typeface="Arial"/>
        </a:defRPr>
      </a:lvl4pPr>
      <a:lvl5pPr marL="2119745" marR="0" indent="-290945" algn="l" defTabSz="457200" rtl="0" latinLnBrk="0">
        <a:lnSpc>
          <a:spcPct val="100000"/>
        </a:lnSpc>
        <a:spcBef>
          <a:spcPts val="300"/>
        </a:spcBef>
        <a:spcAft>
          <a:spcPts val="0"/>
        </a:spcAft>
        <a:buClr>
          <a:schemeClr val="accent3"/>
        </a:buClr>
        <a:buSzPct val="100000"/>
        <a:buFont typeface="Arial"/>
        <a:buChar char="»"/>
        <a:tabLst/>
        <a:defRPr sz="1400" b="0" i="0" u="none" strike="noStrike" cap="none" spc="0" baseline="0">
          <a:ln>
            <a:noFill/>
          </a:ln>
          <a:solidFill>
            <a:srgbClr val="595959"/>
          </a:solidFill>
          <a:uFillTx/>
          <a:latin typeface="Arial"/>
          <a:ea typeface="Arial"/>
          <a:cs typeface="Arial"/>
          <a:sym typeface="Arial"/>
        </a:defRPr>
      </a:lvl5pPr>
      <a:lvl6pPr marL="2446020" marR="0" indent="-160020" algn="l" defTabSz="457200" rtl="0" latinLnBrk="0">
        <a:lnSpc>
          <a:spcPct val="100000"/>
        </a:lnSpc>
        <a:spcBef>
          <a:spcPts val="300"/>
        </a:spcBef>
        <a:spcAft>
          <a:spcPts val="0"/>
        </a:spcAft>
        <a:buClr>
          <a:schemeClr val="accent3"/>
        </a:buClr>
        <a:buSzPct val="100000"/>
        <a:buFont typeface="Arial"/>
        <a:buChar char="•"/>
        <a:tabLst/>
        <a:defRPr sz="1400" b="0" i="0" u="none" strike="noStrike" cap="none" spc="0" baseline="0">
          <a:ln>
            <a:noFill/>
          </a:ln>
          <a:solidFill>
            <a:srgbClr val="595959"/>
          </a:solidFill>
          <a:uFillTx/>
          <a:latin typeface="Arial"/>
          <a:ea typeface="Arial"/>
          <a:cs typeface="Arial"/>
          <a:sym typeface="Arial"/>
        </a:defRPr>
      </a:lvl6pPr>
      <a:lvl7pPr marL="2903220" marR="0" indent="-160020" algn="l" defTabSz="457200" rtl="0" latinLnBrk="0">
        <a:lnSpc>
          <a:spcPct val="100000"/>
        </a:lnSpc>
        <a:spcBef>
          <a:spcPts val="300"/>
        </a:spcBef>
        <a:spcAft>
          <a:spcPts val="0"/>
        </a:spcAft>
        <a:buClr>
          <a:schemeClr val="accent3"/>
        </a:buClr>
        <a:buSzPct val="100000"/>
        <a:buFont typeface="Arial"/>
        <a:buChar char="•"/>
        <a:tabLst/>
        <a:defRPr sz="1400" b="0" i="0" u="none" strike="noStrike" cap="none" spc="0" baseline="0">
          <a:ln>
            <a:noFill/>
          </a:ln>
          <a:solidFill>
            <a:srgbClr val="595959"/>
          </a:solidFill>
          <a:uFillTx/>
          <a:latin typeface="Arial"/>
          <a:ea typeface="Arial"/>
          <a:cs typeface="Arial"/>
          <a:sym typeface="Arial"/>
        </a:defRPr>
      </a:lvl7pPr>
      <a:lvl8pPr marL="3360420" marR="0" indent="-160020" algn="l" defTabSz="457200" rtl="0" latinLnBrk="0">
        <a:lnSpc>
          <a:spcPct val="100000"/>
        </a:lnSpc>
        <a:spcBef>
          <a:spcPts val="300"/>
        </a:spcBef>
        <a:spcAft>
          <a:spcPts val="0"/>
        </a:spcAft>
        <a:buClr>
          <a:schemeClr val="accent3"/>
        </a:buClr>
        <a:buSzPct val="100000"/>
        <a:buFont typeface="Arial"/>
        <a:buChar char="•"/>
        <a:tabLst/>
        <a:defRPr sz="1400" b="0" i="0" u="none" strike="noStrike" cap="none" spc="0" baseline="0">
          <a:ln>
            <a:noFill/>
          </a:ln>
          <a:solidFill>
            <a:srgbClr val="595959"/>
          </a:solidFill>
          <a:uFillTx/>
          <a:latin typeface="Arial"/>
          <a:ea typeface="Arial"/>
          <a:cs typeface="Arial"/>
          <a:sym typeface="Arial"/>
        </a:defRPr>
      </a:lvl8pPr>
      <a:lvl9pPr marL="3817620" marR="0" indent="-160020" algn="l" defTabSz="457200" rtl="0" latinLnBrk="0">
        <a:lnSpc>
          <a:spcPct val="100000"/>
        </a:lnSpc>
        <a:spcBef>
          <a:spcPts val="300"/>
        </a:spcBef>
        <a:spcAft>
          <a:spcPts val="0"/>
        </a:spcAft>
        <a:buClr>
          <a:schemeClr val="accent3"/>
        </a:buClr>
        <a:buSzPct val="100000"/>
        <a:buFont typeface="Arial"/>
        <a:buChar char="•"/>
        <a:tabLst/>
        <a:defRPr sz="1400" b="0" i="0" u="none" strike="noStrike" cap="none" spc="0" baseline="0">
          <a:ln>
            <a:noFill/>
          </a:ln>
          <a:solidFill>
            <a:srgbClr val="595959"/>
          </a:solidFill>
          <a:uFillTx/>
          <a:latin typeface="Arial"/>
          <a:ea typeface="Arial"/>
          <a:cs typeface="Arial"/>
          <a:sym typeface="Arial"/>
        </a:defRPr>
      </a:lvl9pPr>
    </p:bodyStyle>
    <p:otherStyle>
      <a:lvl1pPr marL="0" marR="0" indent="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otham-Book"/>
        </a:defRPr>
      </a:lvl1pPr>
      <a:lvl2pPr marL="0" marR="0" indent="4572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otham-Book"/>
        </a:defRPr>
      </a:lvl2pPr>
      <a:lvl3pPr marL="0" marR="0" indent="9144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otham-Book"/>
        </a:defRPr>
      </a:lvl3pPr>
      <a:lvl4pPr marL="0" marR="0" indent="13716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otham-Book"/>
        </a:defRPr>
      </a:lvl4pPr>
      <a:lvl5pPr marL="0" marR="0" indent="18288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otham-Book"/>
        </a:defRPr>
      </a:lvl5pPr>
      <a:lvl6pPr marL="0" marR="0" indent="22860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otham-Book"/>
        </a:defRPr>
      </a:lvl6pPr>
      <a:lvl7pPr marL="0" marR="0" indent="27432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otham-Book"/>
        </a:defRPr>
      </a:lvl7pPr>
      <a:lvl8pPr marL="0" marR="0" indent="32004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otham-Book"/>
        </a:defRPr>
      </a:lvl8pPr>
      <a:lvl9pPr marL="0" marR="0" indent="3657600" algn="l"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otham-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Title 1"/>
          <p:cNvSpPr txBox="1">
            <a:spLocks noGrp="1"/>
          </p:cNvSpPr>
          <p:nvPr>
            <p:ph type="title"/>
          </p:nvPr>
        </p:nvSpPr>
        <p:spPr>
          <a:xfrm>
            <a:off x="244229" y="205101"/>
            <a:ext cx="8655930" cy="1180465"/>
          </a:xfrm>
          <a:prstGeom prst="rect">
            <a:avLst/>
          </a:prstGeom>
        </p:spPr>
        <p:txBody>
          <a:bodyPr/>
          <a:lstStyle/>
          <a:p>
            <a:r>
              <a:t>welcome!</a:t>
            </a:r>
          </a:p>
        </p:txBody>
      </p:sp>
      <p:sp>
        <p:nvSpPr>
          <p:cNvPr id="674" name="Text Placeholder 2"/>
          <p:cNvSpPr txBox="1">
            <a:spLocks noGrp="1"/>
          </p:cNvSpPr>
          <p:nvPr>
            <p:ph type="body" sz="quarter" idx="1"/>
          </p:nvPr>
        </p:nvSpPr>
        <p:spPr>
          <a:prstGeom prst="rect">
            <a:avLst/>
          </a:prstGeom>
        </p:spPr>
        <p:txBody>
          <a:bodyPr/>
          <a:lstStyle/>
          <a:p>
            <a:pPr defTabSz="379475">
              <a:spcBef>
                <a:spcPts val="300"/>
              </a:spcBef>
              <a:defRPr sz="1660"/>
            </a:pPr>
            <a:r>
              <a:t>ASCO Opening Eyes </a:t>
            </a:r>
          </a:p>
          <a:p>
            <a:pPr defTabSz="379475">
              <a:spcBef>
                <a:spcPts val="300"/>
              </a:spcBef>
              <a:defRPr sz="1660"/>
            </a:pPr>
            <a:r>
              <a:t>14 March 2019</a:t>
            </a:r>
          </a:p>
        </p:txBody>
      </p:sp>
      <p:sp>
        <p:nvSpPr>
          <p:cNvPr id="675" name="Slide Number"/>
          <p:cNvSpPr txBox="1">
            <a:spLocks noGrp="1"/>
          </p:cNvSpPr>
          <p:nvPr>
            <p:ph type="sldNum" sz="quarter" idx="4294967295"/>
          </p:nvPr>
        </p:nvSpPr>
        <p:spPr>
          <a:xfrm>
            <a:off x="4419600" y="5350086"/>
            <a:ext cx="2133600" cy="3175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chor="ctr"/>
          <a:lstStyle>
            <a:lvl1pPr algn="r">
              <a:defRPr sz="1200">
                <a:solidFill>
                  <a:srgbClr val="363333"/>
                </a:solidFill>
                <a:latin typeface="+mj-lt"/>
                <a:ea typeface="+mj-ea"/>
                <a:cs typeface="+mj-cs"/>
                <a:sym typeface="Calibri"/>
              </a:defRPr>
            </a:lvl1pPr>
          </a:lstStyle>
          <a:p>
            <a:fld id="{86CB4B4D-7CA3-9044-876B-883B54F8677D}" type="slidenum">
              <a:t>1</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TextBox 6"/>
          <p:cNvSpPr txBox="1">
            <a:spLocks noGrp="1"/>
          </p:cNvSpPr>
          <p:nvPr>
            <p:ph type="sldNum" sz="quarter" idx="2"/>
          </p:nvPr>
        </p:nvSpPr>
        <p:spPr>
          <a:xfrm>
            <a:off x="8118227" y="560536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678" name="Title 1"/>
          <p:cNvSpPr txBox="1">
            <a:spLocks noGrp="1"/>
          </p:cNvSpPr>
          <p:nvPr>
            <p:ph type="title"/>
          </p:nvPr>
        </p:nvSpPr>
        <p:spPr>
          <a:xfrm>
            <a:off x="244229" y="-1"/>
            <a:ext cx="8655930" cy="897297"/>
          </a:xfrm>
          <a:prstGeom prst="rect">
            <a:avLst/>
          </a:prstGeom>
        </p:spPr>
        <p:txBody>
          <a:bodyPr/>
          <a:lstStyle/>
          <a:p>
            <a:r>
              <a:t>Welcome to the Discussion</a:t>
            </a:r>
          </a:p>
        </p:txBody>
      </p:sp>
      <p:sp>
        <p:nvSpPr>
          <p:cNvPr id="679" name="Text Placeholder 2"/>
          <p:cNvSpPr txBox="1">
            <a:spLocks noGrp="1"/>
          </p:cNvSpPr>
          <p:nvPr>
            <p:ph type="body" sz="quarter" idx="1"/>
          </p:nvPr>
        </p:nvSpPr>
        <p:spPr>
          <a:prstGeom prst="rect">
            <a:avLst/>
          </a:prstGeom>
        </p:spPr>
        <p:txBody>
          <a:bodyPr/>
          <a:lstStyle/>
          <a:p>
            <a:r>
              <a:t>ASCO Opening Our Eyes 2019</a:t>
            </a:r>
          </a:p>
        </p:txBody>
      </p:sp>
      <p:sp>
        <p:nvSpPr>
          <p:cNvPr id="680" name="Content Placeholder 3"/>
          <p:cNvSpPr txBox="1"/>
          <p:nvPr/>
        </p:nvSpPr>
        <p:spPr>
          <a:xfrm>
            <a:off x="244474" y="1534160"/>
            <a:ext cx="8655685" cy="3728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spcBef>
                <a:spcPts val="1000"/>
              </a:spcBef>
              <a:defRPr sz="2000">
                <a:solidFill>
                  <a:srgbClr val="000000"/>
                </a:solidFill>
                <a:latin typeface="+mn-lt"/>
                <a:ea typeface="+mn-ea"/>
                <a:cs typeface="+mn-cs"/>
                <a:sym typeface="Helvetica"/>
              </a:defRPr>
            </a:pPr>
            <a:r>
              <a:t>We have representatives here from all institutions involved in optometric education.</a:t>
            </a:r>
          </a:p>
          <a:p>
            <a:pPr>
              <a:spcBef>
                <a:spcPts val="1000"/>
              </a:spcBef>
              <a:defRPr sz="2000">
                <a:solidFill>
                  <a:srgbClr val="000000"/>
                </a:solidFill>
                <a:latin typeface="+mn-lt"/>
                <a:ea typeface="+mn-ea"/>
                <a:cs typeface="+mn-cs"/>
                <a:sym typeface="Helvetica"/>
              </a:defRPr>
            </a:pPr>
            <a:r>
              <a:t>We also have representatives from various other organizations with an interest in optometric education, including:</a:t>
            </a:r>
          </a:p>
          <a:p>
            <a:pPr marL="200526" indent="-200526">
              <a:spcBef>
                <a:spcPts val="1000"/>
              </a:spcBef>
              <a:buSzPct val="100000"/>
              <a:buChar char="•"/>
              <a:defRPr sz="1600">
                <a:solidFill>
                  <a:srgbClr val="000000"/>
                </a:solidFill>
                <a:latin typeface="+mn-lt"/>
                <a:ea typeface="+mn-ea"/>
                <a:cs typeface="+mn-cs"/>
                <a:sym typeface="Helvetica"/>
              </a:defRPr>
            </a:pPr>
            <a:r>
              <a:t>AOA</a:t>
            </a:r>
          </a:p>
          <a:p>
            <a:pPr marL="200526" indent="-200526">
              <a:spcBef>
                <a:spcPts val="1000"/>
              </a:spcBef>
              <a:buSzPct val="100000"/>
              <a:buChar char="•"/>
              <a:defRPr sz="1600">
                <a:solidFill>
                  <a:srgbClr val="000000"/>
                </a:solidFill>
                <a:latin typeface="+mn-lt"/>
                <a:ea typeface="+mn-ea"/>
                <a:cs typeface="+mn-cs"/>
                <a:sym typeface="Helvetica"/>
              </a:defRPr>
            </a:pPr>
            <a:r>
              <a:t>ARBO</a:t>
            </a:r>
          </a:p>
          <a:p>
            <a:pPr marL="200526" indent="-200526">
              <a:spcBef>
                <a:spcPts val="1000"/>
              </a:spcBef>
              <a:buSzPct val="100000"/>
              <a:buChar char="•"/>
              <a:defRPr sz="1600">
                <a:solidFill>
                  <a:srgbClr val="000000"/>
                </a:solidFill>
                <a:latin typeface="+mn-lt"/>
                <a:ea typeface="+mn-ea"/>
                <a:cs typeface="+mn-cs"/>
                <a:sym typeface="Helvetica"/>
              </a:defRPr>
            </a:pPr>
            <a:r>
              <a:t>NBEO</a:t>
            </a:r>
          </a:p>
          <a:p>
            <a:pPr marL="200526" indent="-200526">
              <a:spcBef>
                <a:spcPts val="1000"/>
              </a:spcBef>
              <a:buSzPct val="100000"/>
              <a:buChar char="•"/>
              <a:defRPr sz="1600">
                <a:solidFill>
                  <a:srgbClr val="000000"/>
                </a:solidFill>
                <a:latin typeface="+mn-lt"/>
                <a:ea typeface="+mn-ea"/>
                <a:cs typeface="+mn-cs"/>
                <a:sym typeface="Helvetica"/>
              </a:defRPr>
            </a:pPr>
            <a:r>
              <a:t>AAO</a:t>
            </a:r>
          </a:p>
          <a:p>
            <a:pPr marL="200526" indent="-200526">
              <a:spcBef>
                <a:spcPts val="1000"/>
              </a:spcBef>
              <a:buSzPct val="100000"/>
              <a:buChar char="•"/>
              <a:defRPr sz="1600">
                <a:solidFill>
                  <a:srgbClr val="000000"/>
                </a:solidFill>
                <a:latin typeface="+mn-lt"/>
                <a:ea typeface="+mn-ea"/>
                <a:cs typeface="+mn-cs"/>
                <a:sym typeface="Helvetica"/>
              </a:defRPr>
            </a:pPr>
            <a:r>
              <a:t>ABO</a:t>
            </a:r>
          </a:p>
        </p:txBody>
      </p:sp>
      <p:sp>
        <p:nvSpPr>
          <p:cNvPr id="681" name="Text"/>
          <p:cNvSpPr txBox="1"/>
          <p:nvPr/>
        </p:nvSpPr>
        <p:spPr>
          <a:xfrm>
            <a:off x="1573337" y="2849880"/>
            <a:ext cx="345137" cy="243840"/>
          </a:xfrm>
          <a:prstGeom prst="rect">
            <a:avLst/>
          </a:prstGeom>
          <a:ln w="12700">
            <a:miter lim="400000"/>
          </a:ln>
        </p:spPr>
        <p:txBody>
          <a:bodyPr wrap="none" lIns="45719" rIns="45719">
            <a:spAutoFit/>
          </a:bodyPr>
          <a:lstStyle/>
          <a:p>
            <a:pPr>
              <a:defRPr sz="1100">
                <a:solidFill>
                  <a:srgbClr val="000000"/>
                </a:solidFill>
                <a:latin typeface="Garamond"/>
                <a:ea typeface="Garamond"/>
                <a:cs typeface="Garamond"/>
                <a:sym typeface="Garamond"/>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TextBox 6"/>
          <p:cNvSpPr txBox="1">
            <a:spLocks noGrp="1"/>
          </p:cNvSpPr>
          <p:nvPr>
            <p:ph type="sldNum" sz="quarter" idx="2"/>
          </p:nvPr>
        </p:nvSpPr>
        <p:spPr>
          <a:xfrm>
            <a:off x="8118227" y="560536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684" name="Title 1"/>
          <p:cNvSpPr txBox="1">
            <a:spLocks noGrp="1"/>
          </p:cNvSpPr>
          <p:nvPr>
            <p:ph type="title"/>
          </p:nvPr>
        </p:nvSpPr>
        <p:spPr>
          <a:xfrm>
            <a:off x="244229" y="-1"/>
            <a:ext cx="8655930" cy="897297"/>
          </a:xfrm>
          <a:prstGeom prst="rect">
            <a:avLst/>
          </a:prstGeom>
        </p:spPr>
        <p:txBody>
          <a:bodyPr/>
          <a:lstStyle/>
          <a:p>
            <a:r>
              <a:t>What will we be discussing?</a:t>
            </a:r>
          </a:p>
        </p:txBody>
      </p:sp>
      <p:sp>
        <p:nvSpPr>
          <p:cNvPr id="685" name="Text Placeholder 2"/>
          <p:cNvSpPr txBox="1">
            <a:spLocks noGrp="1"/>
          </p:cNvSpPr>
          <p:nvPr>
            <p:ph type="body" sz="quarter" idx="1"/>
          </p:nvPr>
        </p:nvSpPr>
        <p:spPr>
          <a:prstGeom prst="rect">
            <a:avLst/>
          </a:prstGeom>
        </p:spPr>
        <p:txBody>
          <a:bodyPr/>
          <a:lstStyle/>
          <a:p>
            <a:r>
              <a:t>ASCO Opening Our Eyes 2019</a:t>
            </a:r>
          </a:p>
        </p:txBody>
      </p:sp>
      <p:sp>
        <p:nvSpPr>
          <p:cNvPr id="686" name="Content Placeholder 3"/>
          <p:cNvSpPr txBox="1"/>
          <p:nvPr/>
        </p:nvSpPr>
        <p:spPr>
          <a:xfrm>
            <a:off x="244474" y="1534160"/>
            <a:ext cx="8655685" cy="3728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spcBef>
                <a:spcPts val="1000"/>
              </a:spcBef>
              <a:defRPr sz="2000">
                <a:solidFill>
                  <a:srgbClr val="000000"/>
                </a:solidFill>
                <a:latin typeface="+mn-lt"/>
                <a:ea typeface="+mn-ea"/>
                <a:cs typeface="+mn-cs"/>
                <a:sym typeface="Helvetica"/>
              </a:defRPr>
            </a:pPr>
            <a:r>
              <a:t>We will be discussing five major topic areas:</a:t>
            </a:r>
          </a:p>
          <a:p>
            <a:pPr marL="200526" indent="-200526">
              <a:spcBef>
                <a:spcPts val="1000"/>
              </a:spcBef>
              <a:buSzPct val="100000"/>
              <a:buChar char="•"/>
              <a:defRPr sz="1600">
                <a:solidFill>
                  <a:srgbClr val="000000"/>
                </a:solidFill>
                <a:latin typeface="+mn-lt"/>
                <a:ea typeface="+mn-ea"/>
                <a:cs typeface="+mn-cs"/>
                <a:sym typeface="Helvetica"/>
              </a:defRPr>
            </a:pPr>
            <a:r>
              <a:t>What is the quantity and quality of our applicants, students, and graduates?</a:t>
            </a:r>
          </a:p>
          <a:p>
            <a:pPr marL="200526" indent="-200526">
              <a:spcBef>
                <a:spcPts val="1000"/>
              </a:spcBef>
              <a:buSzPct val="100000"/>
              <a:buChar char="•"/>
              <a:defRPr sz="1600">
                <a:solidFill>
                  <a:srgbClr val="000000"/>
                </a:solidFill>
                <a:latin typeface="+mn-lt"/>
                <a:ea typeface="+mn-ea"/>
                <a:cs typeface="+mn-cs"/>
                <a:sym typeface="Helvetica"/>
              </a:defRPr>
            </a:pPr>
            <a:r>
              <a:t>What is the scope of optometric practice today, and what should it be?</a:t>
            </a:r>
          </a:p>
          <a:p>
            <a:pPr marL="200526" indent="-200526">
              <a:spcBef>
                <a:spcPts val="1000"/>
              </a:spcBef>
              <a:buSzPct val="100000"/>
              <a:buChar char="•"/>
              <a:defRPr sz="1600">
                <a:solidFill>
                  <a:srgbClr val="000000"/>
                </a:solidFill>
                <a:latin typeface="+mn-lt"/>
                <a:ea typeface="+mn-ea"/>
                <a:cs typeface="+mn-cs"/>
                <a:sym typeface="Helvetica"/>
              </a:defRPr>
            </a:pPr>
            <a:r>
              <a:t>Given the question of scope, do a large proportion, perhaps even a plurality, not practice to the full legal scope? If not, why not? What can optometric education do to help expand access to full optometric services?</a:t>
            </a:r>
          </a:p>
          <a:p>
            <a:pPr marL="200526" indent="-200526">
              <a:spcBef>
                <a:spcPts val="1000"/>
              </a:spcBef>
              <a:buSzPct val="100000"/>
              <a:buChar char="•"/>
              <a:defRPr sz="1600">
                <a:solidFill>
                  <a:srgbClr val="000000"/>
                </a:solidFill>
                <a:latin typeface="+mn-lt"/>
                <a:ea typeface="+mn-ea"/>
                <a:cs typeface="+mn-cs"/>
                <a:sym typeface="Helvetica"/>
              </a:defRPr>
            </a:pPr>
            <a:r>
              <a:t>Is the level of student debt too high? If so, what are the consequences and what can be done?</a:t>
            </a:r>
          </a:p>
          <a:p>
            <a:pPr marL="200526" indent="-200526">
              <a:spcBef>
                <a:spcPts val="1000"/>
              </a:spcBef>
              <a:buSzPct val="100000"/>
              <a:buChar char="•"/>
              <a:defRPr sz="1600">
                <a:solidFill>
                  <a:srgbClr val="000000"/>
                </a:solidFill>
                <a:latin typeface="+mn-lt"/>
                <a:ea typeface="+mn-ea"/>
                <a:cs typeface="+mn-cs"/>
                <a:sym typeface="Helvetica"/>
              </a:defRPr>
            </a:pPr>
            <a:r>
              <a:t>What is the impact of social media and technology on our profession? What will it be 10 years from now? How must optometric education change to meet the needs of our graduates?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TextBox 6"/>
          <p:cNvSpPr txBox="1">
            <a:spLocks noGrp="1"/>
          </p:cNvSpPr>
          <p:nvPr>
            <p:ph type="sldNum" sz="quarter" idx="2"/>
          </p:nvPr>
        </p:nvSpPr>
        <p:spPr>
          <a:xfrm>
            <a:off x="8118227" y="560536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689" name="Title 1"/>
          <p:cNvSpPr txBox="1">
            <a:spLocks noGrp="1"/>
          </p:cNvSpPr>
          <p:nvPr>
            <p:ph type="title"/>
          </p:nvPr>
        </p:nvSpPr>
        <p:spPr>
          <a:xfrm>
            <a:off x="244229" y="-1"/>
            <a:ext cx="8655930" cy="897297"/>
          </a:xfrm>
          <a:prstGeom prst="rect">
            <a:avLst/>
          </a:prstGeom>
        </p:spPr>
        <p:txBody>
          <a:bodyPr/>
          <a:lstStyle/>
          <a:p>
            <a:r>
              <a:t>How should be be discussing these issues today?</a:t>
            </a:r>
          </a:p>
        </p:txBody>
      </p:sp>
      <p:sp>
        <p:nvSpPr>
          <p:cNvPr id="690" name="Text Placeholder 2"/>
          <p:cNvSpPr txBox="1">
            <a:spLocks noGrp="1"/>
          </p:cNvSpPr>
          <p:nvPr>
            <p:ph type="body" sz="quarter" idx="1"/>
          </p:nvPr>
        </p:nvSpPr>
        <p:spPr>
          <a:prstGeom prst="rect">
            <a:avLst/>
          </a:prstGeom>
        </p:spPr>
        <p:txBody>
          <a:bodyPr/>
          <a:lstStyle/>
          <a:p>
            <a:r>
              <a:t>ASCO Opening Our Eyes 2019</a:t>
            </a:r>
          </a:p>
        </p:txBody>
      </p:sp>
      <p:sp>
        <p:nvSpPr>
          <p:cNvPr id="691" name="Content Placeholder 3"/>
          <p:cNvSpPr txBox="1"/>
          <p:nvPr/>
        </p:nvSpPr>
        <p:spPr>
          <a:xfrm>
            <a:off x="244474" y="1534160"/>
            <a:ext cx="8655685" cy="3728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spcBef>
                <a:spcPts val="1000"/>
              </a:spcBef>
              <a:defRPr sz="2000">
                <a:solidFill>
                  <a:srgbClr val="000000"/>
                </a:solidFill>
                <a:latin typeface="+mn-lt"/>
                <a:ea typeface="+mn-ea"/>
                <a:cs typeface="+mn-cs"/>
                <a:sym typeface="Helvetica"/>
              </a:defRPr>
            </a:pPr>
            <a:r>
              <a:t>Please observe the following ground rules for today’s discussion:</a:t>
            </a:r>
          </a:p>
          <a:p>
            <a:pPr marL="200526" indent="-200526">
              <a:spcBef>
                <a:spcPts val="1000"/>
              </a:spcBef>
              <a:buSzPct val="100000"/>
              <a:buChar char="•"/>
              <a:defRPr sz="1600">
                <a:solidFill>
                  <a:srgbClr val="000000"/>
                </a:solidFill>
                <a:latin typeface="+mn-lt"/>
                <a:ea typeface="+mn-ea"/>
                <a:cs typeface="+mn-cs"/>
                <a:sym typeface="Helvetica"/>
              </a:defRPr>
            </a:pPr>
            <a:r>
              <a:t>Be respectful of others’ opinions and views, including keeping your comments as brief as possible so that many views can be shared</a:t>
            </a:r>
          </a:p>
          <a:p>
            <a:pPr marL="200526" indent="-200526">
              <a:spcBef>
                <a:spcPts val="1000"/>
              </a:spcBef>
              <a:buSzPct val="100000"/>
              <a:buChar char="•"/>
              <a:defRPr sz="1600">
                <a:solidFill>
                  <a:srgbClr val="000000"/>
                </a:solidFill>
                <a:latin typeface="+mn-lt"/>
                <a:ea typeface="+mn-ea"/>
                <a:cs typeface="+mn-cs"/>
                <a:sym typeface="Helvetica"/>
              </a:defRPr>
            </a:pPr>
            <a:r>
              <a:t>If you have evidence or data to support your view, please be ready to share it with all attendees after the discussion has concluded</a:t>
            </a:r>
          </a:p>
          <a:p>
            <a:pPr marL="200526" indent="-200526">
              <a:spcBef>
                <a:spcPts val="1000"/>
              </a:spcBef>
              <a:buSzPct val="100000"/>
              <a:buChar char="•"/>
              <a:defRPr sz="1600">
                <a:solidFill>
                  <a:srgbClr val="000000"/>
                </a:solidFill>
                <a:latin typeface="+mn-lt"/>
                <a:ea typeface="+mn-ea"/>
                <a:cs typeface="+mn-cs"/>
                <a:sym typeface="Helvetica"/>
              </a:defRPr>
            </a:pPr>
            <a:r>
              <a:t>No sharing anyone’s presentation or view on social media or with the press</a:t>
            </a:r>
          </a:p>
          <a:p>
            <a:pPr marL="200526" indent="-200526">
              <a:spcBef>
                <a:spcPts val="1000"/>
              </a:spcBef>
              <a:buSzPct val="100000"/>
              <a:buChar char="•"/>
              <a:defRPr sz="1600">
                <a:solidFill>
                  <a:srgbClr val="000000"/>
                </a:solidFill>
                <a:latin typeface="+mn-lt"/>
                <a:ea typeface="+mn-ea"/>
                <a:cs typeface="+mn-cs"/>
                <a:sym typeface="Helvetica"/>
              </a:defRPr>
            </a:pPr>
            <a:r>
              <a:t>Keep in mind the goal: to improve optometric education and, therefore, our profession for future patients and the optometrists that serve them</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theme/theme1.xml><?xml version="1.0" encoding="utf-8"?>
<a:theme xmlns:a="http://schemas.openxmlformats.org/drawingml/2006/main" name="ASCOtemplate">
  <a:themeElements>
    <a:clrScheme name="ASCOtemplate">
      <a:dk1>
        <a:srgbClr val="363333"/>
      </a:dk1>
      <a:lt1>
        <a:srgbClr val="FFFFFF"/>
      </a:lt1>
      <a:dk2>
        <a:srgbClr val="A7A7A7"/>
      </a:dk2>
      <a:lt2>
        <a:srgbClr val="535353"/>
      </a:lt2>
      <a:accent1>
        <a:srgbClr val="129045"/>
      </a:accent1>
      <a:accent2>
        <a:srgbClr val="084885"/>
      </a:accent2>
      <a:accent3>
        <a:srgbClr val="FC3F23"/>
      </a:accent3>
      <a:accent4>
        <a:srgbClr val="818386"/>
      </a:accent4>
      <a:accent5>
        <a:srgbClr val="4BACC6"/>
      </a:accent5>
      <a:accent6>
        <a:srgbClr val="404040"/>
      </a:accent6>
      <a:hlink>
        <a:srgbClr val="0000FF"/>
      </a:hlink>
      <a:folHlink>
        <a:srgbClr val="FF00FF"/>
      </a:folHlink>
    </a:clrScheme>
    <a:fontScheme name="ASCOtemplate">
      <a:majorFont>
        <a:latin typeface="Calibri"/>
        <a:ea typeface="Calibri"/>
        <a:cs typeface="Calibri"/>
      </a:majorFont>
      <a:minorFont>
        <a:latin typeface="Helvetica"/>
        <a:ea typeface="Helvetica"/>
        <a:cs typeface="Helvetica"/>
      </a:minorFont>
    </a:fontScheme>
    <a:fmtScheme name="ASCO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633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633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SCOtemplate">
  <a:themeElements>
    <a:clrScheme name="ASCOtemplate">
      <a:dk1>
        <a:srgbClr val="000000"/>
      </a:dk1>
      <a:lt1>
        <a:srgbClr val="FFFFFF"/>
      </a:lt1>
      <a:dk2>
        <a:srgbClr val="A7A7A7"/>
      </a:dk2>
      <a:lt2>
        <a:srgbClr val="535353"/>
      </a:lt2>
      <a:accent1>
        <a:srgbClr val="129045"/>
      </a:accent1>
      <a:accent2>
        <a:srgbClr val="084885"/>
      </a:accent2>
      <a:accent3>
        <a:srgbClr val="FC3F23"/>
      </a:accent3>
      <a:accent4>
        <a:srgbClr val="818386"/>
      </a:accent4>
      <a:accent5>
        <a:srgbClr val="4BACC6"/>
      </a:accent5>
      <a:accent6>
        <a:srgbClr val="404040"/>
      </a:accent6>
      <a:hlink>
        <a:srgbClr val="0000FF"/>
      </a:hlink>
      <a:folHlink>
        <a:srgbClr val="FF00FF"/>
      </a:folHlink>
    </a:clrScheme>
    <a:fontScheme name="ASCOtemplate">
      <a:majorFont>
        <a:latin typeface="Calibri"/>
        <a:ea typeface="Calibri"/>
        <a:cs typeface="Calibri"/>
      </a:majorFont>
      <a:minorFont>
        <a:latin typeface="Helvetica"/>
        <a:ea typeface="Helvetica"/>
        <a:cs typeface="Helvetica"/>
      </a:minorFont>
    </a:fontScheme>
    <a:fmtScheme name="ASCO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633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633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317</Words>
  <Application>Microsoft Office PowerPoint</Application>
  <PresentationFormat>Custom</PresentationFormat>
  <Paragraphs>31</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Garamond</vt:lpstr>
      <vt:lpstr>Gotham-Book</vt:lpstr>
      <vt:lpstr>Helvetica</vt:lpstr>
      <vt:lpstr>Verdana</vt:lpstr>
      <vt:lpstr>ASCOtemplate</vt:lpstr>
      <vt:lpstr>welcome!</vt:lpstr>
      <vt:lpstr>Welcome to the Discussion</vt:lpstr>
      <vt:lpstr>What will we be discussing?</vt:lpstr>
      <vt:lpstr>How should be be discussing these issues today?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lsidbury</dc:creator>
  <cp:lastModifiedBy>LaShawn Sidbury</cp:lastModifiedBy>
  <cp:revision>1</cp:revision>
  <dcterms:modified xsi:type="dcterms:W3CDTF">2019-03-11T19:42:49Z</dcterms:modified>
</cp:coreProperties>
</file>