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9" r:id="rId2"/>
  </p:sldMasterIdLst>
  <p:notesMasterIdLst>
    <p:notesMasterId r:id="rId37"/>
  </p:notesMasterIdLst>
  <p:sldIdLst>
    <p:sldId id="288" r:id="rId3"/>
    <p:sldId id="289"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4" r:id="rId30"/>
    <p:sldId id="285" r:id="rId31"/>
    <p:sldId id="290" r:id="rId32"/>
    <p:sldId id="292" r:id="rId33"/>
    <p:sldId id="293" r:id="rId34"/>
    <p:sldId id="294" r:id="rId35"/>
    <p:sldId id="295" r:id="rId36"/>
  </p:sldIdLst>
  <p:sldSz cx="24384000" cy="13716000"/>
  <p:notesSz cx="7077075" cy="93630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28600" rtl="0" fontAlgn="auto" latinLnBrk="0" hangingPunct="0">
      <a:lnSpc>
        <a:spcPct val="120000"/>
      </a:lnSpc>
      <a:spcBef>
        <a:spcPts val="0"/>
      </a:spcBef>
      <a:spcAft>
        <a:spcPts val="0"/>
      </a:spcAft>
      <a:buClrTx/>
      <a:buSzTx/>
      <a:buFontTx/>
      <a:buNone/>
      <a:tabLst/>
      <a:defRPr kumimoji="0" sz="2700" b="0" i="0" u="none" strike="noStrike" cap="none" spc="26" normalizeH="0" baseline="0">
        <a:ln>
          <a:noFill/>
        </a:ln>
        <a:solidFill>
          <a:srgbClr val="000000"/>
        </a:solidFill>
        <a:effectLst/>
        <a:uFillTx/>
        <a:latin typeface="Garamond"/>
        <a:ea typeface="Garamond"/>
        <a:cs typeface="Garamond"/>
        <a:sym typeface="Garamond"/>
      </a:defRPr>
    </a:lvl1pPr>
    <a:lvl2pPr marL="0" marR="0" indent="228600" algn="l" defTabSz="228600" rtl="0" fontAlgn="auto" latinLnBrk="0" hangingPunct="0">
      <a:lnSpc>
        <a:spcPct val="120000"/>
      </a:lnSpc>
      <a:spcBef>
        <a:spcPts val="0"/>
      </a:spcBef>
      <a:spcAft>
        <a:spcPts val="0"/>
      </a:spcAft>
      <a:buClrTx/>
      <a:buSzTx/>
      <a:buFontTx/>
      <a:buNone/>
      <a:tabLst/>
      <a:defRPr kumimoji="0" sz="2700" b="0" i="0" u="none" strike="noStrike" cap="none" spc="26" normalizeH="0" baseline="0">
        <a:ln>
          <a:noFill/>
        </a:ln>
        <a:solidFill>
          <a:srgbClr val="000000"/>
        </a:solidFill>
        <a:effectLst/>
        <a:uFillTx/>
        <a:latin typeface="Garamond"/>
        <a:ea typeface="Garamond"/>
        <a:cs typeface="Garamond"/>
        <a:sym typeface="Garamond"/>
      </a:defRPr>
    </a:lvl2pPr>
    <a:lvl3pPr marL="0" marR="0" indent="457200" algn="l" defTabSz="228600" rtl="0" fontAlgn="auto" latinLnBrk="0" hangingPunct="0">
      <a:lnSpc>
        <a:spcPct val="120000"/>
      </a:lnSpc>
      <a:spcBef>
        <a:spcPts val="0"/>
      </a:spcBef>
      <a:spcAft>
        <a:spcPts val="0"/>
      </a:spcAft>
      <a:buClrTx/>
      <a:buSzTx/>
      <a:buFontTx/>
      <a:buNone/>
      <a:tabLst/>
      <a:defRPr kumimoji="0" sz="2700" b="0" i="0" u="none" strike="noStrike" cap="none" spc="26" normalizeH="0" baseline="0">
        <a:ln>
          <a:noFill/>
        </a:ln>
        <a:solidFill>
          <a:srgbClr val="000000"/>
        </a:solidFill>
        <a:effectLst/>
        <a:uFillTx/>
        <a:latin typeface="Garamond"/>
        <a:ea typeface="Garamond"/>
        <a:cs typeface="Garamond"/>
        <a:sym typeface="Garamond"/>
      </a:defRPr>
    </a:lvl3pPr>
    <a:lvl4pPr marL="0" marR="0" indent="685800" algn="l" defTabSz="228600" rtl="0" fontAlgn="auto" latinLnBrk="0" hangingPunct="0">
      <a:lnSpc>
        <a:spcPct val="120000"/>
      </a:lnSpc>
      <a:spcBef>
        <a:spcPts val="0"/>
      </a:spcBef>
      <a:spcAft>
        <a:spcPts val="0"/>
      </a:spcAft>
      <a:buClrTx/>
      <a:buSzTx/>
      <a:buFontTx/>
      <a:buNone/>
      <a:tabLst/>
      <a:defRPr kumimoji="0" sz="2700" b="0" i="0" u="none" strike="noStrike" cap="none" spc="26" normalizeH="0" baseline="0">
        <a:ln>
          <a:noFill/>
        </a:ln>
        <a:solidFill>
          <a:srgbClr val="000000"/>
        </a:solidFill>
        <a:effectLst/>
        <a:uFillTx/>
        <a:latin typeface="Garamond"/>
        <a:ea typeface="Garamond"/>
        <a:cs typeface="Garamond"/>
        <a:sym typeface="Garamond"/>
      </a:defRPr>
    </a:lvl4pPr>
    <a:lvl5pPr marL="0" marR="0" indent="914400" algn="l" defTabSz="228600" rtl="0" fontAlgn="auto" latinLnBrk="0" hangingPunct="0">
      <a:lnSpc>
        <a:spcPct val="120000"/>
      </a:lnSpc>
      <a:spcBef>
        <a:spcPts val="0"/>
      </a:spcBef>
      <a:spcAft>
        <a:spcPts val="0"/>
      </a:spcAft>
      <a:buClrTx/>
      <a:buSzTx/>
      <a:buFontTx/>
      <a:buNone/>
      <a:tabLst/>
      <a:defRPr kumimoji="0" sz="2700" b="0" i="0" u="none" strike="noStrike" cap="none" spc="26" normalizeH="0" baseline="0">
        <a:ln>
          <a:noFill/>
        </a:ln>
        <a:solidFill>
          <a:srgbClr val="000000"/>
        </a:solidFill>
        <a:effectLst/>
        <a:uFillTx/>
        <a:latin typeface="Garamond"/>
        <a:ea typeface="Garamond"/>
        <a:cs typeface="Garamond"/>
        <a:sym typeface="Garamond"/>
      </a:defRPr>
    </a:lvl5pPr>
    <a:lvl6pPr marL="0" marR="0" indent="1143000" algn="l" defTabSz="228600" rtl="0" fontAlgn="auto" latinLnBrk="0" hangingPunct="0">
      <a:lnSpc>
        <a:spcPct val="120000"/>
      </a:lnSpc>
      <a:spcBef>
        <a:spcPts val="0"/>
      </a:spcBef>
      <a:spcAft>
        <a:spcPts val="0"/>
      </a:spcAft>
      <a:buClrTx/>
      <a:buSzTx/>
      <a:buFontTx/>
      <a:buNone/>
      <a:tabLst/>
      <a:defRPr kumimoji="0" sz="2700" b="0" i="0" u="none" strike="noStrike" cap="none" spc="26" normalizeH="0" baseline="0">
        <a:ln>
          <a:noFill/>
        </a:ln>
        <a:solidFill>
          <a:srgbClr val="000000"/>
        </a:solidFill>
        <a:effectLst/>
        <a:uFillTx/>
        <a:latin typeface="Garamond"/>
        <a:ea typeface="Garamond"/>
        <a:cs typeface="Garamond"/>
        <a:sym typeface="Garamond"/>
      </a:defRPr>
    </a:lvl6pPr>
    <a:lvl7pPr marL="0" marR="0" indent="1371600" algn="l" defTabSz="228600" rtl="0" fontAlgn="auto" latinLnBrk="0" hangingPunct="0">
      <a:lnSpc>
        <a:spcPct val="120000"/>
      </a:lnSpc>
      <a:spcBef>
        <a:spcPts val="0"/>
      </a:spcBef>
      <a:spcAft>
        <a:spcPts val="0"/>
      </a:spcAft>
      <a:buClrTx/>
      <a:buSzTx/>
      <a:buFontTx/>
      <a:buNone/>
      <a:tabLst/>
      <a:defRPr kumimoji="0" sz="2700" b="0" i="0" u="none" strike="noStrike" cap="none" spc="26" normalizeH="0" baseline="0">
        <a:ln>
          <a:noFill/>
        </a:ln>
        <a:solidFill>
          <a:srgbClr val="000000"/>
        </a:solidFill>
        <a:effectLst/>
        <a:uFillTx/>
        <a:latin typeface="Garamond"/>
        <a:ea typeface="Garamond"/>
        <a:cs typeface="Garamond"/>
        <a:sym typeface="Garamond"/>
      </a:defRPr>
    </a:lvl7pPr>
    <a:lvl8pPr marL="0" marR="0" indent="1600200" algn="l" defTabSz="228600" rtl="0" fontAlgn="auto" latinLnBrk="0" hangingPunct="0">
      <a:lnSpc>
        <a:spcPct val="120000"/>
      </a:lnSpc>
      <a:spcBef>
        <a:spcPts val="0"/>
      </a:spcBef>
      <a:spcAft>
        <a:spcPts val="0"/>
      </a:spcAft>
      <a:buClrTx/>
      <a:buSzTx/>
      <a:buFontTx/>
      <a:buNone/>
      <a:tabLst/>
      <a:defRPr kumimoji="0" sz="2700" b="0" i="0" u="none" strike="noStrike" cap="none" spc="26" normalizeH="0" baseline="0">
        <a:ln>
          <a:noFill/>
        </a:ln>
        <a:solidFill>
          <a:srgbClr val="000000"/>
        </a:solidFill>
        <a:effectLst/>
        <a:uFillTx/>
        <a:latin typeface="Garamond"/>
        <a:ea typeface="Garamond"/>
        <a:cs typeface="Garamond"/>
        <a:sym typeface="Garamond"/>
      </a:defRPr>
    </a:lvl8pPr>
    <a:lvl9pPr marL="0" marR="0" indent="1828800" algn="l" defTabSz="228600" rtl="0" fontAlgn="auto" latinLnBrk="0" hangingPunct="0">
      <a:lnSpc>
        <a:spcPct val="120000"/>
      </a:lnSpc>
      <a:spcBef>
        <a:spcPts val="0"/>
      </a:spcBef>
      <a:spcAft>
        <a:spcPts val="0"/>
      </a:spcAft>
      <a:buClrTx/>
      <a:buSzTx/>
      <a:buFontTx/>
      <a:buNone/>
      <a:tabLst/>
      <a:defRPr kumimoji="0" sz="2700" b="0" i="0" u="none" strike="noStrike" cap="none" spc="26" normalizeH="0" baseline="0">
        <a:ln>
          <a:noFill/>
        </a:ln>
        <a:solidFill>
          <a:srgbClr val="000000"/>
        </a:solidFill>
        <a:effectLst/>
        <a:uFillTx/>
        <a:latin typeface="Garamond"/>
        <a:ea typeface="Garamond"/>
        <a:cs typeface="Garamond"/>
        <a:sym typeface="Garamond"/>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chemeClr val="accent1"/>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chemeClr val="accent1">
              <a:hueOff val="178262"/>
              <a:satOff val="-8651"/>
              <a:lumOff val="-7254"/>
              <a:alpha val="29000"/>
            </a:scheme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762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2700" cap="flat">
              <a:noFill/>
              <a:miter lim="400000"/>
            </a:ln>
          </a:top>
          <a:bottom>
            <a:ln w="762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chemeClr val="accent6">
              <a:alpha val="25000"/>
            </a:schemeClr>
          </a:solidFill>
        </a:fill>
      </a:tcStyle>
    </a:band2H>
    <a:firstCol>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01D73"/>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firstRow>
  </a:tblStyle>
  <a:tblStyle styleId="{EEE7283C-3CF3-47DC-8721-378D4A62B22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chemeClr val="accent5">
              <a:hueOff val="-239254"/>
              <a:lumOff val="-1399"/>
            </a:schemeClr>
          </a:solidFill>
        </a:fill>
      </a:tcStyle>
    </a:firstRow>
  </a:tblStyle>
  <a:tblStyle styleId="{CF821DB8-F4EB-4A41-A1BA-3FCAFE7338EE}"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4EB9B">
              <a:alpha val="26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143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762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147882"/>
          </a:solidFill>
        </a:fill>
      </a:tcStyle>
    </a:firstRow>
  </a:tblStyle>
  <a:tblStyle styleId="{33BA23B1-9221-436E-865A-0063620EA4FD}" styleName="">
    <a:tblBg/>
    <a:wholeTbl>
      <a:tcTxStyle b="off" i="off">
        <a:font>
          <a:latin typeface="Avenir Next Medium"/>
          <a:ea typeface="Avenir Next Medium"/>
          <a:cs typeface="Avenir Next Medium"/>
        </a:font>
        <a:srgbClr val="FFFFFF"/>
      </a:tcTxStyle>
      <a:tcStyle>
        <a:tcBdr>
          <a:left>
            <a:ln w="12700" cap="flat">
              <a:noFill/>
              <a:miter lim="400000"/>
            </a:ln>
          </a:left>
          <a:right>
            <a:ln w="12700" cap="flat">
              <a:noFill/>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alpha val="75000"/>
            </a:srgbClr>
          </a:solidFill>
        </a:fill>
      </a:tcStyle>
    </a:wholeTbl>
    <a:band2H>
      <a:tcTxStyle/>
      <a:tcStyle>
        <a:tcBdr/>
        <a:fill>
          <a:solidFill>
            <a:srgbClr val="686A6A">
              <a:alpha val="85000"/>
            </a:srgbClr>
          </a:solidFill>
        </a:fill>
      </a:tcStyle>
    </a:band2H>
    <a:firstCol>
      <a:tcTxStyle b="on" i="off">
        <a:font>
          <a:latin typeface="Avenir Next Demi Bold"/>
          <a:ea typeface="Avenir Next Demi Bold"/>
          <a:cs typeface="Avenir Next Demi Bold"/>
        </a:font>
        <a:srgbClr val="222222"/>
      </a:tcTxStyle>
      <a:tcStyle>
        <a:tcBdr>
          <a:left>
            <a:ln w="12700" cap="flat">
              <a:noFill/>
              <a:miter lim="400000"/>
            </a:ln>
          </a:left>
          <a:right>
            <a:ln w="76200" cap="flat">
              <a:solidFill>
                <a:srgbClr val="222222"/>
              </a:solidFill>
              <a:prstDash val="solid"/>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686A6A">
              <a:alpha val="85000"/>
            </a:srgbClr>
          </a:solidFill>
        </a:fill>
      </a:tcStyle>
    </a:firstCol>
    <a:la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76200" cap="flat">
              <a:solidFill>
                <a:srgbClr val="222222"/>
              </a:solidFill>
              <a:prstDash val="solid"/>
              <a:miter lim="400000"/>
            </a:ln>
          </a:top>
          <a:bottom>
            <a:ln w="12700" cap="flat">
              <a:noFill/>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12700" cap="flat">
              <a:noFill/>
              <a:miter lim="400000"/>
            </a:ln>
          </a:top>
          <a:bottom>
            <a:ln w="762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firstRow>
  </a:tblStyle>
  <a:tblStyle styleId="{2708684C-4D16-4618-839F-0558EEFCDFE6}" styleName="">
    <a:tblBg/>
    <a:wholeTbl>
      <a:tcTxStyle b="off" i="off">
        <a:font>
          <a:latin typeface="Avenir Next Medium"/>
          <a:ea typeface="Avenir Next Medium"/>
          <a:cs typeface="Avenir Next Medium"/>
        </a:font>
        <a:srgbClr val="838787"/>
      </a:tcTxStyle>
      <a:tcStyle>
        <a:tcBdr>
          <a:left>
            <a:ln w="25400" cap="flat">
              <a:solidFill>
                <a:srgbClr val="5F6568"/>
              </a:solidFill>
              <a:prstDash val="solid"/>
              <a:miter lim="400000"/>
            </a:ln>
          </a:left>
          <a:right>
            <a:ln w="254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762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762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762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Row>
  </a:tblStyle>
  <a:tblStyle styleId="{8F44A2F1-9E1F-4B54-A3A2-5F16C0AD49E2}" styleName="">
    <a:tblBg/>
    <a:wholeTbl>
      <a:tcTxStyle b="off" i="off">
        <a:font>
          <a:latin typeface="Garamond"/>
          <a:ea typeface="Garamond"/>
          <a:cs typeface="Garamond"/>
        </a:font>
        <a:srgbClr val="000000"/>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12700" cap="flat">
              <a:noFill/>
              <a:miter lim="400000"/>
            </a:ln>
          </a:bottom>
          <a:insideH>
            <a:ln w="12700" cap="flat">
              <a:noFill/>
              <a:miter lim="400000"/>
            </a:ln>
          </a:insideH>
          <a:insideV>
            <a:ln w="25400" cap="flat">
              <a:solidFill>
                <a:srgbClr val="5F6568"/>
              </a:solidFill>
              <a:prstDash val="solid"/>
              <a:miter lim="400000"/>
            </a:ln>
          </a:insideV>
        </a:tcBdr>
        <a:fill>
          <a:noFill/>
        </a:fill>
      </a:tcStyle>
    </a:wholeTbl>
    <a:band2H>
      <a:tcTxStyle/>
      <a:tcStyle>
        <a:tcBdr/>
        <a:fill>
          <a:solidFill>
            <a:srgbClr val="FFDA49">
              <a:alpha val="181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143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762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53677C"/>
          </a:solidFill>
        </a:fill>
      </a:tcStyle>
    </a:firstRow>
  </a:tblStyle>
  <a:tblStyle styleId="{D51ADE6A-740E-44AE-83CC-AE7238B6C88D}" styleName="">
    <a:tblBg/>
    <a:wholeTbl>
      <a:tcTxStyle b="off" i="off">
        <a:font>
          <a:latin typeface="Garamond"/>
          <a:ea typeface="Garamond"/>
          <a:cs typeface="Garamond"/>
        </a:font>
        <a:srgbClr val="000000"/>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12700" cap="flat">
              <a:noFill/>
              <a:miter lim="400000"/>
            </a:ln>
          </a:bottom>
          <a:insideH>
            <a:ln w="12700" cap="flat">
              <a:noFill/>
              <a:miter lim="400000"/>
            </a:ln>
          </a:insideH>
          <a:insideV>
            <a:ln w="25400" cap="flat">
              <a:solidFill>
                <a:srgbClr val="5F6568"/>
              </a:solidFill>
              <a:prstDash val="solid"/>
              <a:miter lim="400000"/>
            </a:ln>
          </a:insideV>
        </a:tcBdr>
        <a:fill>
          <a:noFill/>
        </a:fill>
      </a:tcStyle>
    </a:wholeTbl>
    <a:band2H>
      <a:tcTxStyle/>
      <a:tcStyle>
        <a:tcBdr/>
        <a:fill>
          <a:solidFill>
            <a:srgbClr val="FFDA49">
              <a:alpha val="181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143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762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53677C"/>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06"/>
  </p:normalViewPr>
  <p:slideViewPr>
    <p:cSldViewPr snapToGrid="0" snapToObjects="1">
      <p:cViewPr varScale="1">
        <p:scale>
          <a:sx n="35" d="100"/>
          <a:sy n="35"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xfrm>
            <a:off x="417513" y="701675"/>
            <a:ext cx="6242050" cy="3511550"/>
          </a:xfrm>
          <a:prstGeom prst="rect">
            <a:avLst/>
          </a:prstGeom>
        </p:spPr>
        <p:txBody>
          <a:bodyPr lIns="93936" tIns="46968" rIns="93936" bIns="46968"/>
          <a:lstStyle/>
          <a:p>
            <a:endParaRPr/>
          </a:p>
        </p:txBody>
      </p:sp>
      <p:sp>
        <p:nvSpPr>
          <p:cNvPr id="274" name="Shape 274"/>
          <p:cNvSpPr>
            <a:spLocks noGrp="1"/>
          </p:cNvSpPr>
          <p:nvPr>
            <p:ph type="body" sz="quarter" idx="1"/>
          </p:nvPr>
        </p:nvSpPr>
        <p:spPr>
          <a:xfrm>
            <a:off x="943610" y="4447461"/>
            <a:ext cx="5189855" cy="4213384"/>
          </a:xfrm>
          <a:prstGeom prst="rect">
            <a:avLst/>
          </a:prstGeom>
        </p:spPr>
        <p:txBody>
          <a:bodyPr lIns="93936" tIns="46968" rIns="93936" bIns="46968"/>
          <a:lstStyle/>
          <a:p>
            <a:endParaRPr/>
          </a:p>
        </p:txBody>
      </p:sp>
    </p:spTree>
    <p:extLst>
      <p:ext uri="{BB962C8B-B14F-4D97-AF65-F5344CB8AC3E}">
        <p14:creationId xmlns:p14="http://schemas.microsoft.com/office/powerpoint/2010/main" val="3696689679"/>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36761" y="9106365"/>
            <a:ext cx="3164698" cy="479370"/>
          </a:xfrm>
          <a:prstGeom prst="rect">
            <a:avLst/>
          </a:prstGeom>
        </p:spPr>
        <p:txBody>
          <a:bodyPr lIns="93936" tIns="46968" rIns="93936" bIns="46968"/>
          <a:lstStyle/>
          <a:p>
            <a:fld id="{22CF4CE7-D3A1-A949-B90A-1C71AF4ECF63}" type="slidenum">
              <a:rPr lang="en-US" smtClean="0">
                <a:solidFill>
                  <a:prstClr val="black"/>
                </a:solidFill>
                <a:latin typeface="Calibri"/>
              </a:rPr>
              <a:pPr/>
              <a:t>1</a:t>
            </a:fld>
            <a:endParaRPr lang="en-US" dirty="0">
              <a:solidFill>
                <a:prstClr val="black"/>
              </a:solidFill>
              <a:latin typeface="Calibri"/>
            </a:endParaRPr>
          </a:p>
        </p:txBody>
      </p:sp>
    </p:spTree>
    <p:extLst>
      <p:ext uri="{BB962C8B-B14F-4D97-AF65-F5344CB8AC3E}">
        <p14:creationId xmlns:p14="http://schemas.microsoft.com/office/powerpoint/2010/main" val="255303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a:xfrm>
            <a:off x="4136761" y="9106365"/>
            <a:ext cx="3164698" cy="479370"/>
          </a:xfrm>
          <a:prstGeom prst="rect">
            <a:avLst/>
          </a:prstGeom>
        </p:spPr>
        <p:txBody>
          <a:bodyPr lIns="93936" tIns="46968" rIns="93936" bIns="46968"/>
          <a:lstStyle/>
          <a:p>
            <a:fld id="{22CF4CE7-D3A1-A949-B90A-1C71AF4ECF63}" type="slidenum">
              <a:rPr lang="en-US" smtClean="0">
                <a:solidFill>
                  <a:prstClr val="black"/>
                </a:solidFill>
                <a:latin typeface="Calibri"/>
              </a:rPr>
              <a:pPr/>
              <a:t>2</a:t>
            </a:fld>
            <a:endParaRPr lang="en-US" dirty="0">
              <a:solidFill>
                <a:prstClr val="black"/>
              </a:solidFill>
              <a:latin typeface="Calibri"/>
            </a:endParaRPr>
          </a:p>
        </p:txBody>
      </p:sp>
    </p:spTree>
    <p:extLst>
      <p:ext uri="{BB962C8B-B14F-4D97-AF65-F5344CB8AC3E}">
        <p14:creationId xmlns:p14="http://schemas.microsoft.com/office/powerpoint/2010/main" val="1817458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0746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a:xfrm>
            <a:off x="4136761" y="9106365"/>
            <a:ext cx="3164698" cy="479370"/>
          </a:xfrm>
          <a:prstGeom prst="rect">
            <a:avLst/>
          </a:prstGeom>
        </p:spPr>
        <p:txBody>
          <a:bodyPr lIns="93936" tIns="46968" rIns="93936" bIns="46968"/>
          <a:lstStyle/>
          <a:p>
            <a:fld id="{22CF4CE7-D3A1-A949-B90A-1C71AF4ECF63}" type="slidenum">
              <a:rPr lang="en-US" smtClean="0">
                <a:solidFill>
                  <a:prstClr val="black"/>
                </a:solidFill>
                <a:latin typeface="Calibri"/>
              </a:rPr>
              <a:pPr/>
              <a:t>30</a:t>
            </a:fld>
            <a:endParaRPr lang="en-US" dirty="0">
              <a:solidFill>
                <a:prstClr val="black"/>
              </a:solidFill>
              <a:latin typeface="Calibri"/>
            </a:endParaRPr>
          </a:p>
        </p:txBody>
      </p:sp>
    </p:spTree>
    <p:extLst>
      <p:ext uri="{BB962C8B-B14F-4D97-AF65-F5344CB8AC3E}">
        <p14:creationId xmlns:p14="http://schemas.microsoft.com/office/powerpoint/2010/main" val="1233147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a:xfrm>
            <a:off x="4136761" y="9106365"/>
            <a:ext cx="3164698" cy="479370"/>
          </a:xfrm>
          <a:prstGeom prst="rect">
            <a:avLst/>
          </a:prstGeom>
        </p:spPr>
        <p:txBody>
          <a:bodyPr lIns="93936" tIns="46968" rIns="93936" bIns="46968"/>
          <a:lstStyle/>
          <a:p>
            <a:fld id="{22CF4CE7-D3A1-A949-B90A-1C71AF4ECF63}" type="slidenum">
              <a:rPr lang="en-US" smtClean="0">
                <a:solidFill>
                  <a:prstClr val="black"/>
                </a:solidFill>
                <a:latin typeface="Calibri"/>
              </a:rPr>
              <a:pPr/>
              <a:t>31</a:t>
            </a:fld>
            <a:endParaRPr lang="en-US" dirty="0">
              <a:solidFill>
                <a:prstClr val="black"/>
              </a:solidFill>
              <a:latin typeface="Calibri"/>
            </a:endParaRPr>
          </a:p>
        </p:txBody>
      </p:sp>
    </p:spTree>
    <p:extLst>
      <p:ext uri="{BB962C8B-B14F-4D97-AF65-F5344CB8AC3E}">
        <p14:creationId xmlns:p14="http://schemas.microsoft.com/office/powerpoint/2010/main" val="2785242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a:xfrm>
            <a:off x="4136761" y="9106365"/>
            <a:ext cx="3164698" cy="479370"/>
          </a:xfrm>
          <a:prstGeom prst="rect">
            <a:avLst/>
          </a:prstGeom>
        </p:spPr>
        <p:txBody>
          <a:bodyPr lIns="93936" tIns="46968" rIns="93936" bIns="46968"/>
          <a:lstStyle/>
          <a:p>
            <a:fld id="{22CF4CE7-D3A1-A949-B90A-1C71AF4ECF63}" type="slidenum">
              <a:rPr lang="en-US" smtClean="0">
                <a:solidFill>
                  <a:prstClr val="black"/>
                </a:solidFill>
                <a:latin typeface="Calibri"/>
              </a:rPr>
              <a:pPr/>
              <a:t>32</a:t>
            </a:fld>
            <a:endParaRPr lang="en-US" dirty="0">
              <a:solidFill>
                <a:prstClr val="black"/>
              </a:solidFill>
              <a:latin typeface="Calibri"/>
            </a:endParaRPr>
          </a:p>
        </p:txBody>
      </p:sp>
    </p:spTree>
    <p:extLst>
      <p:ext uri="{BB962C8B-B14F-4D97-AF65-F5344CB8AC3E}">
        <p14:creationId xmlns:p14="http://schemas.microsoft.com/office/powerpoint/2010/main" val="1458923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a:xfrm>
            <a:off x="4136761" y="9106365"/>
            <a:ext cx="3164698" cy="479370"/>
          </a:xfrm>
          <a:prstGeom prst="rect">
            <a:avLst/>
          </a:prstGeom>
        </p:spPr>
        <p:txBody>
          <a:bodyPr lIns="93936" tIns="46968" rIns="93936" bIns="46968"/>
          <a:lstStyle/>
          <a:p>
            <a:fld id="{22CF4CE7-D3A1-A949-B90A-1C71AF4ECF63}" type="slidenum">
              <a:rPr lang="en-US" smtClean="0">
                <a:solidFill>
                  <a:prstClr val="black"/>
                </a:solidFill>
                <a:latin typeface="Calibri"/>
              </a:rPr>
              <a:pPr/>
              <a:t>33</a:t>
            </a:fld>
            <a:endParaRPr lang="en-US" dirty="0">
              <a:solidFill>
                <a:prstClr val="black"/>
              </a:solidFill>
              <a:latin typeface="Calibri"/>
            </a:endParaRPr>
          </a:p>
        </p:txBody>
      </p:sp>
    </p:spTree>
    <p:extLst>
      <p:ext uri="{BB962C8B-B14F-4D97-AF65-F5344CB8AC3E}">
        <p14:creationId xmlns:p14="http://schemas.microsoft.com/office/powerpoint/2010/main" val="2557755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a:xfrm>
            <a:off x="4136761" y="9106365"/>
            <a:ext cx="3164698" cy="479370"/>
          </a:xfrm>
          <a:prstGeom prst="rect">
            <a:avLst/>
          </a:prstGeom>
        </p:spPr>
        <p:txBody>
          <a:bodyPr lIns="93936" tIns="46968" rIns="93936" bIns="46968"/>
          <a:lstStyle/>
          <a:p>
            <a:fld id="{22CF4CE7-D3A1-A949-B90A-1C71AF4ECF63}" type="slidenum">
              <a:rPr lang="en-US" smtClean="0">
                <a:solidFill>
                  <a:prstClr val="black"/>
                </a:solidFill>
                <a:latin typeface="Calibri"/>
              </a:rPr>
              <a:pPr/>
              <a:t>34</a:t>
            </a:fld>
            <a:endParaRPr lang="en-US" dirty="0">
              <a:solidFill>
                <a:prstClr val="black"/>
              </a:solidFill>
              <a:latin typeface="Calibri"/>
            </a:endParaRPr>
          </a:p>
        </p:txBody>
      </p:sp>
    </p:spTree>
    <p:extLst>
      <p:ext uri="{BB962C8B-B14F-4D97-AF65-F5344CB8AC3E}">
        <p14:creationId xmlns:p14="http://schemas.microsoft.com/office/powerpoint/2010/main" val="10864577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hyperlink" Target="http://www.truthcollective.com"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www.truthcollective.com"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www.truthcollective.com"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http://www.truthcollective.com"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hyperlink" Target="http://www.truthcollective.com"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www.truthcollective.com"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hyperlink" Target="http://www.truthcollective.com"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hyperlink" Target="http://www.truthcollective.com"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hyperlink" Target="http://www.truthcollective.com"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www.truthcollective.com"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hyperlink" Target="http://www.truthcollective.com"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truthcollective.com" TargetMode="Externa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truthcollective.com" TargetMode="Externa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www.truthcollective.com" TargetMode="Externa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hyperlink" Target="http://www.truthcollective.com" TargetMode="External"/><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hyperlink" Target="http://www.truthcollective.com" TargetMode="Externa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www.truthcollective.com"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www.truthcollective.com"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22" name="Truth collectiVe">
            <a:hlinkClick r:id="rId2"/>
          </p:cNvPr>
          <p:cNvSpPr txBox="1"/>
          <p:nvPr/>
        </p:nvSpPr>
        <p:spPr>
          <a:xfrm>
            <a:off x="21646486" y="12242397"/>
            <a:ext cx="1421299" cy="5539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latin typeface="+mj-lt"/>
                <a:ea typeface="+mj-ea"/>
                <a:cs typeface="+mj-cs"/>
                <a:sym typeface="Trade Gothic Condensed No. 18"/>
              </a:defRPr>
            </a:lvl1pPr>
          </a:lstStyle>
          <a:p>
            <a:r>
              <a:rPr dirty="0"/>
              <a:t>Truth collectiVe</a:t>
            </a:r>
          </a:p>
        </p:txBody>
      </p:sp>
      <p:sp>
        <p:nvSpPr>
          <p:cNvPr id="23" name="Line"/>
          <p:cNvSpPr/>
          <p:nvPr/>
        </p:nvSpPr>
        <p:spPr>
          <a:xfrm flipV="1">
            <a:off x="21478874" y="12211676"/>
            <a:ext cx="1" cy="218110"/>
          </a:xfrm>
          <a:prstGeom prst="line">
            <a:avLst/>
          </a:prstGeom>
          <a:ln w="635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25" name="Title Text"/>
          <p:cNvSpPr txBox="1">
            <a:spLocks noGrp="1"/>
          </p:cNvSpPr>
          <p:nvPr>
            <p:ph type="title"/>
          </p:nvPr>
        </p:nvSpPr>
        <p:spPr>
          <a:prstGeom prst="rect">
            <a:avLst/>
          </a:prstGeom>
        </p:spPr>
        <p:txBody>
          <a:bodyPr/>
          <a:lstStyle/>
          <a:p>
            <a:r>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isual Example (2)">
    <p:bg>
      <p:bgPr>
        <a:solidFill>
          <a:srgbClr val="FFFFFF"/>
        </a:solidFill>
        <a:effectLst/>
      </p:bgPr>
    </p:bg>
    <p:spTree>
      <p:nvGrpSpPr>
        <p:cNvPr id="1" name=""/>
        <p:cNvGrpSpPr/>
        <p:nvPr/>
      </p:nvGrpSpPr>
      <p:grpSpPr>
        <a:xfrm>
          <a:off x="0" y="0"/>
          <a:ext cx="0" cy="0"/>
          <a:chOff x="0" y="0"/>
          <a:chExt cx="0" cy="0"/>
        </a:xfrm>
      </p:grpSpPr>
      <p:sp>
        <p:nvSpPr>
          <p:cNvPr id="116" name="FIller Image 01.jpg"/>
          <p:cNvSpPr>
            <a:spLocks noGrp="1"/>
          </p:cNvSpPr>
          <p:nvPr>
            <p:ph type="pic" sz="quarter" idx="13"/>
          </p:nvPr>
        </p:nvSpPr>
        <p:spPr>
          <a:xfrm>
            <a:off x="8679164" y="1901780"/>
            <a:ext cx="7036989" cy="4840274"/>
          </a:xfrm>
          <a:prstGeom prst="rect">
            <a:avLst/>
          </a:prstGeom>
        </p:spPr>
        <p:txBody>
          <a:bodyPr lIns="91439" tIns="45719" rIns="91439" bIns="45719" anchor="t"/>
          <a:lstStyle/>
          <a:p>
            <a:endParaRPr dirty="0"/>
          </a:p>
        </p:txBody>
      </p:sp>
      <p:sp>
        <p:nvSpPr>
          <p:cNvPr id="117" name="Truth collectiVe">
            <a:hlinkClick r:id="rId2"/>
          </p:cNvPr>
          <p:cNvSpPr txBox="1"/>
          <p:nvPr/>
        </p:nvSpPr>
        <p:spPr>
          <a:xfrm>
            <a:off x="21646486" y="12242397"/>
            <a:ext cx="1421299" cy="5285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solidFill>
                  <a:srgbClr val="171717"/>
                </a:solidFill>
                <a:latin typeface="+mj-lt"/>
                <a:ea typeface="+mj-ea"/>
                <a:cs typeface="+mj-cs"/>
                <a:sym typeface="Trade Gothic Condensed No. 18"/>
              </a:defRPr>
            </a:lvl1pPr>
          </a:lstStyle>
          <a:p>
            <a:r>
              <a:rPr dirty="0"/>
              <a:t>Truth collectiVe</a:t>
            </a:r>
          </a:p>
        </p:txBody>
      </p:sp>
      <p:sp>
        <p:nvSpPr>
          <p:cNvPr id="118" name="Line"/>
          <p:cNvSpPr/>
          <p:nvPr/>
        </p:nvSpPr>
        <p:spPr>
          <a:xfrm flipV="1">
            <a:off x="21478874" y="12211676"/>
            <a:ext cx="1" cy="218110"/>
          </a:xfrm>
          <a:prstGeom prst="line">
            <a:avLst/>
          </a:prstGeom>
          <a:ln w="635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sp>
        <p:nvSpPr>
          <p:cNvPr id="119" name="Slide Number"/>
          <p:cNvSpPr txBox="1">
            <a:spLocks noGrp="1"/>
          </p:cNvSpPr>
          <p:nvPr>
            <p:ph type="sldNum" sz="quarter" idx="2"/>
          </p:nvPr>
        </p:nvSpPr>
        <p:spPr>
          <a:prstGeom prst="rect">
            <a:avLst/>
          </a:prstGeom>
        </p:spPr>
        <p:txBody>
          <a:bodyPr/>
          <a:lstStyle>
            <a:lvl1pPr>
              <a:defRPr>
                <a:solidFill>
                  <a:srgbClr val="171717"/>
                </a:solidFill>
              </a:defRPr>
            </a:lvl1pPr>
          </a:lstStyle>
          <a:p>
            <a:fld id="{86CB4B4D-7CA3-9044-876B-883B54F8677D}" type="slidenum">
              <a:t>‹#›</a:t>
            </a:fld>
            <a:endParaRPr dirty="0"/>
          </a:p>
        </p:txBody>
      </p:sp>
      <p:sp>
        <p:nvSpPr>
          <p:cNvPr id="120" name="Title Text"/>
          <p:cNvSpPr txBox="1">
            <a:spLocks noGrp="1"/>
          </p:cNvSpPr>
          <p:nvPr>
            <p:ph type="title"/>
          </p:nvPr>
        </p:nvSpPr>
        <p:spPr>
          <a:prstGeom prst="rect">
            <a:avLst/>
          </a:prstGeom>
        </p:spPr>
        <p:txBody>
          <a:bodyPr/>
          <a:lstStyle/>
          <a:p>
            <a:r>
              <a:t>Title Text</a:t>
            </a:r>
          </a:p>
        </p:txBody>
      </p:sp>
      <p:sp>
        <p:nvSpPr>
          <p:cNvPr id="121" name="Headline copy ipsum in justo vulputate."/>
          <p:cNvSpPr txBox="1">
            <a:spLocks noGrp="1"/>
          </p:cNvSpPr>
          <p:nvPr>
            <p:ph type="body" sz="quarter" idx="14"/>
          </p:nvPr>
        </p:nvSpPr>
        <p:spPr>
          <a:xfrm>
            <a:off x="1324243" y="1901780"/>
            <a:ext cx="7038752" cy="2998611"/>
          </a:xfrm>
          <a:prstGeom prst="rect">
            <a:avLst/>
          </a:prstGeom>
        </p:spPr>
        <p:txBody>
          <a:bodyPr anchor="t">
            <a:spAutoFit/>
          </a:bodyPr>
          <a:lstStyle>
            <a:lvl1pPr algn="l">
              <a:defRPr sz="8300" spc="166">
                <a:solidFill>
                  <a:srgbClr val="53677C"/>
                </a:solidFill>
              </a:defRPr>
            </a:lvl1pPr>
          </a:lstStyle>
          <a:p>
            <a:r>
              <a:t>Headline copy ipsum in justo vulputate.</a:t>
            </a:r>
          </a:p>
        </p:txBody>
      </p:sp>
      <p:sp>
        <p:nvSpPr>
          <p:cNvPr id="122" name="Subhead ipsum in justo.…"/>
          <p:cNvSpPr txBox="1">
            <a:spLocks noGrp="1"/>
          </p:cNvSpPr>
          <p:nvPr>
            <p:ph type="body" sz="quarter" idx="15"/>
          </p:nvPr>
        </p:nvSpPr>
        <p:spPr>
          <a:xfrm>
            <a:off x="8679164" y="7133780"/>
            <a:ext cx="7038752" cy="2338529"/>
          </a:xfrm>
          <a:prstGeom prst="rect">
            <a:avLst/>
          </a:prstGeom>
        </p:spPr>
        <p:txBody>
          <a:bodyPr anchor="t">
            <a:spAutoFit/>
          </a:bodyPr>
          <a:lstStyle/>
          <a:p>
            <a:pPr algn="l">
              <a:lnSpc>
                <a:spcPct val="120000"/>
              </a:lnSpc>
              <a:spcBef>
                <a:spcPts val="0"/>
              </a:spcBef>
              <a:defRPr sz="4000" spc="39">
                <a:solidFill>
                  <a:srgbClr val="171717"/>
                </a:solidFill>
              </a:defRPr>
            </a:pPr>
            <a:r>
              <a:t>Subhead ipsum in justo.</a:t>
            </a:r>
          </a:p>
          <a:p>
            <a:pPr algn="l" defTabSz="228600">
              <a:lnSpc>
                <a:spcPct val="120000"/>
              </a:lnSpc>
              <a:spcBef>
                <a:spcPts val="0"/>
              </a:spcBef>
              <a:defRPr sz="2700" cap="none" spc="26">
                <a:solidFill>
                  <a:srgbClr val="000000"/>
                </a:solidFill>
                <a:latin typeface="Garamond"/>
                <a:ea typeface="Garamond"/>
                <a:cs typeface="Garamond"/>
                <a:sym typeface="Garamond"/>
              </a:defRPr>
            </a:pPr>
            <a:r>
              <a:t>Vivamus urna arcu, dignissim sit amet rhoncus a, faucibus ut ligula. Proin scelerisque, magna non tincidunt vestibulum, augue ex lacinia eros, in dictum elit velit sit amet turpis.</a:t>
            </a:r>
          </a:p>
        </p:txBody>
      </p:sp>
      <p:sp>
        <p:nvSpPr>
          <p:cNvPr id="123" name="FIller Image 02.jpg"/>
          <p:cNvSpPr>
            <a:spLocks noGrp="1"/>
          </p:cNvSpPr>
          <p:nvPr>
            <p:ph type="pic" sz="quarter" idx="16"/>
          </p:nvPr>
        </p:nvSpPr>
        <p:spPr>
          <a:xfrm>
            <a:off x="16034083" y="1901780"/>
            <a:ext cx="7036990" cy="4840274"/>
          </a:xfrm>
          <a:prstGeom prst="rect">
            <a:avLst/>
          </a:prstGeom>
        </p:spPr>
        <p:txBody>
          <a:bodyPr lIns="91439" tIns="45719" rIns="91439" bIns="45719" anchor="t"/>
          <a:lstStyle/>
          <a:p>
            <a:endParaRPr dirty="0"/>
          </a:p>
        </p:txBody>
      </p:sp>
      <p:sp>
        <p:nvSpPr>
          <p:cNvPr id="124" name="Subhead ipsum in justo.…"/>
          <p:cNvSpPr txBox="1">
            <a:spLocks noGrp="1"/>
          </p:cNvSpPr>
          <p:nvPr>
            <p:ph type="body" sz="quarter" idx="17"/>
          </p:nvPr>
        </p:nvSpPr>
        <p:spPr>
          <a:xfrm>
            <a:off x="16034084" y="7133780"/>
            <a:ext cx="7038753" cy="2338529"/>
          </a:xfrm>
          <a:prstGeom prst="rect">
            <a:avLst/>
          </a:prstGeom>
        </p:spPr>
        <p:txBody>
          <a:bodyPr anchor="t">
            <a:spAutoFit/>
          </a:bodyPr>
          <a:lstStyle/>
          <a:p>
            <a:pPr algn="l">
              <a:lnSpc>
                <a:spcPct val="120000"/>
              </a:lnSpc>
              <a:spcBef>
                <a:spcPts val="0"/>
              </a:spcBef>
              <a:defRPr sz="4000" spc="39">
                <a:solidFill>
                  <a:srgbClr val="171717"/>
                </a:solidFill>
              </a:defRPr>
            </a:pPr>
            <a:r>
              <a:t>Subhead ipsum in justo.</a:t>
            </a:r>
          </a:p>
          <a:p>
            <a:pPr algn="l" defTabSz="228600">
              <a:lnSpc>
                <a:spcPct val="120000"/>
              </a:lnSpc>
              <a:spcBef>
                <a:spcPts val="0"/>
              </a:spcBef>
              <a:defRPr sz="2700" cap="none" spc="26">
                <a:solidFill>
                  <a:srgbClr val="000000"/>
                </a:solidFill>
                <a:latin typeface="Garamond"/>
                <a:ea typeface="Garamond"/>
                <a:cs typeface="Garamond"/>
                <a:sym typeface="Garamond"/>
              </a:defRPr>
            </a:pPr>
            <a:r>
              <a:t>Vivamus urna arcu, dignissim sit amet rhoncus a, faucibus ut ligula. Proin scelerisque, magna non tincidunt vestibulum, augue ex lacinia eros, in dictum elit velit sit amet turpis.</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ullets (4)">
    <p:bg>
      <p:bgPr>
        <a:solidFill>
          <a:srgbClr val="FFFFFF"/>
        </a:solidFill>
        <a:effectLst/>
      </p:bgPr>
    </p:bg>
    <p:spTree>
      <p:nvGrpSpPr>
        <p:cNvPr id="1" name=""/>
        <p:cNvGrpSpPr/>
        <p:nvPr/>
      </p:nvGrpSpPr>
      <p:grpSpPr>
        <a:xfrm>
          <a:off x="0" y="0"/>
          <a:ext cx="0" cy="0"/>
          <a:chOff x="0" y="0"/>
          <a:chExt cx="0" cy="0"/>
        </a:xfrm>
      </p:grpSpPr>
      <p:sp>
        <p:nvSpPr>
          <p:cNvPr id="131" name="Truth collectiVe">
            <a:hlinkClick r:id="rId2"/>
          </p:cNvPr>
          <p:cNvSpPr txBox="1"/>
          <p:nvPr/>
        </p:nvSpPr>
        <p:spPr>
          <a:xfrm>
            <a:off x="21646486" y="12242397"/>
            <a:ext cx="1421299" cy="5539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latin typeface="+mj-lt"/>
                <a:ea typeface="+mj-ea"/>
                <a:cs typeface="+mj-cs"/>
                <a:sym typeface="Trade Gothic Condensed No. 18"/>
              </a:defRPr>
            </a:lvl1pPr>
          </a:lstStyle>
          <a:p>
            <a:r>
              <a:rPr dirty="0"/>
              <a:t>Truth collectiVe</a:t>
            </a:r>
          </a:p>
        </p:txBody>
      </p:sp>
      <p:sp>
        <p:nvSpPr>
          <p:cNvPr id="132" name="Line"/>
          <p:cNvSpPr/>
          <p:nvPr/>
        </p:nvSpPr>
        <p:spPr>
          <a:xfrm flipV="1">
            <a:off x="21478874" y="12211676"/>
            <a:ext cx="1" cy="218110"/>
          </a:xfrm>
          <a:prstGeom prst="line">
            <a:avLst/>
          </a:prstGeom>
          <a:ln w="635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sp>
        <p:nvSpPr>
          <p:cNvPr id="13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134" name="Title Text"/>
          <p:cNvSpPr txBox="1">
            <a:spLocks noGrp="1"/>
          </p:cNvSpPr>
          <p:nvPr>
            <p:ph type="title"/>
          </p:nvPr>
        </p:nvSpPr>
        <p:spPr>
          <a:prstGeom prst="rect">
            <a:avLst/>
          </a:prstGeom>
        </p:spPr>
        <p:txBody>
          <a:bodyPr/>
          <a:lstStyle/>
          <a:p>
            <a:r>
              <a:t>Title Text</a:t>
            </a:r>
          </a:p>
        </p:txBody>
      </p:sp>
      <p:sp>
        <p:nvSpPr>
          <p:cNvPr id="135" name="Headline copy ipsum in justo vulputate."/>
          <p:cNvSpPr txBox="1">
            <a:spLocks noGrp="1"/>
          </p:cNvSpPr>
          <p:nvPr>
            <p:ph type="body" sz="quarter" idx="13"/>
          </p:nvPr>
        </p:nvSpPr>
        <p:spPr>
          <a:xfrm>
            <a:off x="1324243" y="1901780"/>
            <a:ext cx="7034081" cy="2998611"/>
          </a:xfrm>
          <a:prstGeom prst="rect">
            <a:avLst/>
          </a:prstGeom>
        </p:spPr>
        <p:txBody>
          <a:bodyPr anchor="t">
            <a:spAutoFit/>
          </a:bodyPr>
          <a:lstStyle>
            <a:lvl1pPr algn="l">
              <a:defRPr sz="8300" spc="166">
                <a:solidFill>
                  <a:srgbClr val="53677C"/>
                </a:solidFill>
              </a:defRPr>
            </a:lvl1pPr>
          </a:lstStyle>
          <a:p>
            <a:r>
              <a:t>Headline copy ipsum in justo vulputate.</a:t>
            </a:r>
          </a:p>
        </p:txBody>
      </p:sp>
      <p:sp>
        <p:nvSpPr>
          <p:cNvPr id="136" name="01…"/>
          <p:cNvSpPr txBox="1">
            <a:spLocks noGrp="1"/>
          </p:cNvSpPr>
          <p:nvPr>
            <p:ph type="body" idx="14"/>
          </p:nvPr>
        </p:nvSpPr>
        <p:spPr>
          <a:xfrm>
            <a:off x="8684495" y="1901781"/>
            <a:ext cx="14383290" cy="9477033"/>
          </a:xfrm>
          <a:prstGeom prst="rect">
            <a:avLst/>
          </a:prstGeom>
        </p:spPr>
        <p:txBody>
          <a:bodyPr anchor="t">
            <a:spAutoFit/>
          </a:bodyPr>
          <a:lstStyle/>
          <a:p>
            <a:pPr algn="l">
              <a:defRPr sz="8300" spc="166">
                <a:solidFill>
                  <a:srgbClr val="53677C"/>
                </a:solidFill>
              </a:defRPr>
            </a:pPr>
            <a:r>
              <a:t>01</a:t>
            </a:r>
          </a:p>
          <a:p>
            <a:pPr algn="l" defTabSz="228600">
              <a:lnSpc>
                <a:spcPct val="110000"/>
              </a:lnSpc>
              <a:spcBef>
                <a:spcPts val="0"/>
              </a:spcBef>
              <a:defRPr sz="3600" cap="none" spc="36">
                <a:solidFill>
                  <a:srgbClr val="171717"/>
                </a:solidFill>
                <a:latin typeface="Garamond"/>
                <a:ea typeface="Garamond"/>
                <a:cs typeface="Garamond"/>
                <a:sym typeface="Garamond"/>
              </a:defRPr>
            </a:pPr>
            <a:r>
              <a:t>Pharetra vitae dui sit amet sagittis. Sed congue nibh</a:t>
            </a:r>
          </a:p>
          <a:p>
            <a:pPr algn="l" defTabSz="228600">
              <a:lnSpc>
                <a:spcPct val="150000"/>
              </a:lnSpc>
              <a:spcBef>
                <a:spcPts val="0"/>
              </a:spcBef>
              <a:defRPr sz="2200" spc="66">
                <a:solidFill>
                  <a:srgbClr val="000000"/>
                </a:solidFill>
                <a:latin typeface="+mj-lt"/>
                <a:ea typeface="+mj-ea"/>
                <a:cs typeface="+mj-cs"/>
                <a:sym typeface="Trade Gothic Condensed No. 18"/>
              </a:defRPr>
            </a:pPr>
            <a:endParaRPr/>
          </a:p>
          <a:p>
            <a:pPr algn="l">
              <a:defRPr sz="8300" spc="166">
                <a:solidFill>
                  <a:srgbClr val="53677C"/>
                </a:solidFill>
              </a:defRPr>
            </a:pPr>
            <a:r>
              <a:t>02</a:t>
            </a:r>
          </a:p>
          <a:p>
            <a:pPr algn="l" defTabSz="228600">
              <a:lnSpc>
                <a:spcPct val="110000"/>
              </a:lnSpc>
              <a:spcBef>
                <a:spcPts val="0"/>
              </a:spcBef>
              <a:defRPr sz="3600" cap="none" spc="36">
                <a:solidFill>
                  <a:srgbClr val="171717"/>
                </a:solidFill>
                <a:latin typeface="Garamond"/>
                <a:ea typeface="Garamond"/>
                <a:cs typeface="Garamond"/>
                <a:sym typeface="Garamond"/>
              </a:defRPr>
            </a:pPr>
            <a:r>
              <a:t>Vitae Aliquam finibus leo, commodo ultricies urna.</a:t>
            </a:r>
          </a:p>
          <a:p>
            <a:pPr algn="l">
              <a:lnSpc>
                <a:spcPct val="120000"/>
              </a:lnSpc>
              <a:spcBef>
                <a:spcPts val="0"/>
              </a:spcBef>
              <a:defRPr sz="4000" spc="39">
                <a:solidFill>
                  <a:srgbClr val="171717"/>
                </a:solidFill>
              </a:defRPr>
            </a:pPr>
            <a:endParaRPr/>
          </a:p>
          <a:p>
            <a:pPr algn="l">
              <a:defRPr sz="8300" spc="166">
                <a:solidFill>
                  <a:srgbClr val="53677C"/>
                </a:solidFill>
              </a:defRPr>
            </a:pPr>
            <a:r>
              <a:t>03</a:t>
            </a:r>
          </a:p>
          <a:p>
            <a:pPr algn="l" defTabSz="228600">
              <a:lnSpc>
                <a:spcPct val="110000"/>
              </a:lnSpc>
              <a:spcBef>
                <a:spcPts val="0"/>
              </a:spcBef>
              <a:defRPr sz="3600" cap="none" spc="36">
                <a:solidFill>
                  <a:srgbClr val="171717"/>
                </a:solidFill>
                <a:latin typeface="Garamond"/>
                <a:ea typeface="Garamond"/>
                <a:cs typeface="Garamond"/>
                <a:sym typeface="Garamond"/>
              </a:defRPr>
            </a:pPr>
            <a:r>
              <a:t>Donec vitae ligula congue, luctus metus et, dignissim felis. Donec a imperdiet quam. Morbi maximus elementum elit.</a:t>
            </a:r>
          </a:p>
          <a:p>
            <a:pPr algn="l" defTabSz="228600">
              <a:lnSpc>
                <a:spcPct val="110000"/>
              </a:lnSpc>
              <a:spcBef>
                <a:spcPts val="0"/>
              </a:spcBef>
              <a:defRPr sz="3600" cap="none" spc="36">
                <a:solidFill>
                  <a:srgbClr val="171717"/>
                </a:solidFill>
                <a:latin typeface="Garamond"/>
                <a:ea typeface="Garamond"/>
                <a:cs typeface="Garamond"/>
                <a:sym typeface="Garamond"/>
              </a:defRPr>
            </a:pPr>
            <a:endParaRPr/>
          </a:p>
          <a:p>
            <a:pPr algn="l">
              <a:defRPr sz="8300" spc="166">
                <a:solidFill>
                  <a:srgbClr val="53677C"/>
                </a:solidFill>
              </a:defRPr>
            </a:pPr>
            <a:r>
              <a:t>04</a:t>
            </a:r>
          </a:p>
          <a:p>
            <a:pPr algn="l" defTabSz="228600">
              <a:lnSpc>
                <a:spcPct val="110000"/>
              </a:lnSpc>
              <a:spcBef>
                <a:spcPts val="0"/>
              </a:spcBef>
              <a:defRPr sz="3600" cap="none" spc="36">
                <a:solidFill>
                  <a:srgbClr val="171717"/>
                </a:solidFill>
                <a:latin typeface="Garamond"/>
                <a:ea typeface="Garamond"/>
                <a:cs typeface="Garamond"/>
                <a:sym typeface="Garamond"/>
              </a:defRPr>
            </a:pPr>
            <a:r>
              <a:t>Donec a imperdiet quam. Morbi maximus elementum elit.</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ullets (4)">
    <p:bg>
      <p:bgPr>
        <a:solidFill>
          <a:srgbClr val="FFFFFF"/>
        </a:solidFill>
        <a:effectLst/>
      </p:bgPr>
    </p:bg>
    <p:spTree>
      <p:nvGrpSpPr>
        <p:cNvPr id="1" name=""/>
        <p:cNvGrpSpPr/>
        <p:nvPr/>
      </p:nvGrpSpPr>
      <p:grpSpPr>
        <a:xfrm>
          <a:off x="0" y="0"/>
          <a:ext cx="0" cy="0"/>
          <a:chOff x="0" y="0"/>
          <a:chExt cx="0" cy="0"/>
        </a:xfrm>
      </p:grpSpPr>
      <p:sp>
        <p:nvSpPr>
          <p:cNvPr id="143" name="Truth collectiVe">
            <a:hlinkClick r:id="rId2"/>
          </p:cNvPr>
          <p:cNvSpPr txBox="1"/>
          <p:nvPr/>
        </p:nvSpPr>
        <p:spPr>
          <a:xfrm>
            <a:off x="21646486" y="12242397"/>
            <a:ext cx="1421299" cy="5539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latin typeface="+mj-lt"/>
                <a:ea typeface="+mj-ea"/>
                <a:cs typeface="+mj-cs"/>
                <a:sym typeface="Trade Gothic Condensed No. 18"/>
              </a:defRPr>
            </a:lvl1pPr>
          </a:lstStyle>
          <a:p>
            <a:r>
              <a:rPr dirty="0"/>
              <a:t>Truth collectiVe</a:t>
            </a:r>
          </a:p>
        </p:txBody>
      </p:sp>
      <p:sp>
        <p:nvSpPr>
          <p:cNvPr id="144" name="Line"/>
          <p:cNvSpPr/>
          <p:nvPr/>
        </p:nvSpPr>
        <p:spPr>
          <a:xfrm flipV="1">
            <a:off x="21478874" y="12211676"/>
            <a:ext cx="1" cy="218110"/>
          </a:xfrm>
          <a:prstGeom prst="line">
            <a:avLst/>
          </a:prstGeom>
          <a:ln w="635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sp>
        <p:nvSpPr>
          <p:cNvPr id="14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146" name="Title Text"/>
          <p:cNvSpPr txBox="1">
            <a:spLocks noGrp="1"/>
          </p:cNvSpPr>
          <p:nvPr>
            <p:ph type="title"/>
          </p:nvPr>
        </p:nvSpPr>
        <p:spPr>
          <a:prstGeom prst="rect">
            <a:avLst/>
          </a:prstGeom>
        </p:spPr>
        <p:txBody>
          <a:bodyPr/>
          <a:lstStyle/>
          <a:p>
            <a:r>
              <a:t>Title Text</a:t>
            </a:r>
          </a:p>
        </p:txBody>
      </p:sp>
      <p:sp>
        <p:nvSpPr>
          <p:cNvPr id="147" name="Headline copy ipsum in justo vulputate.…"/>
          <p:cNvSpPr txBox="1">
            <a:spLocks noGrp="1"/>
          </p:cNvSpPr>
          <p:nvPr>
            <p:ph type="body" sz="quarter" idx="13"/>
          </p:nvPr>
        </p:nvSpPr>
        <p:spPr>
          <a:xfrm>
            <a:off x="1324243" y="1901780"/>
            <a:ext cx="7034081" cy="6122811"/>
          </a:xfrm>
          <a:prstGeom prst="rect">
            <a:avLst/>
          </a:prstGeom>
        </p:spPr>
        <p:txBody>
          <a:bodyPr anchor="t">
            <a:spAutoFit/>
          </a:bodyPr>
          <a:lstStyle/>
          <a:p>
            <a:pPr algn="l">
              <a:defRPr sz="8300" spc="166">
                <a:solidFill>
                  <a:srgbClr val="53677C"/>
                </a:solidFill>
              </a:defRPr>
            </a:pPr>
            <a:r>
              <a:t>Headline copy ipsum in justo vulputate.</a:t>
            </a:r>
          </a:p>
          <a:p>
            <a:pPr algn="l" defTabSz="228600">
              <a:lnSpc>
                <a:spcPct val="120000"/>
              </a:lnSpc>
              <a:spcBef>
                <a:spcPts val="0"/>
              </a:spcBef>
              <a:defRPr sz="2700" cap="none" spc="26">
                <a:solidFill>
                  <a:srgbClr val="000000"/>
                </a:solidFill>
                <a:latin typeface="Garamond"/>
                <a:ea typeface="Garamond"/>
                <a:cs typeface="Garamond"/>
                <a:sym typeface="Garamond"/>
              </a:defRPr>
            </a:pPr>
            <a:r>
              <a:t>Vivamus urna arcu, dignissim sit amet rhoncus a, faucibus ut ligula. Proin scelerisque, magna non tincidunt vestibulum, augue ex lacinia eros, in dictum elit velit sit amet turpis.</a:t>
            </a:r>
          </a:p>
        </p:txBody>
      </p:sp>
      <p:sp>
        <p:nvSpPr>
          <p:cNvPr id="148" name="04…"/>
          <p:cNvSpPr txBox="1">
            <a:spLocks noGrp="1"/>
          </p:cNvSpPr>
          <p:nvPr>
            <p:ph type="body" sz="quarter" idx="14"/>
          </p:nvPr>
        </p:nvSpPr>
        <p:spPr>
          <a:xfrm>
            <a:off x="19714444" y="3964568"/>
            <a:ext cx="3360540" cy="5005528"/>
          </a:xfrm>
          <a:prstGeom prst="rect">
            <a:avLst/>
          </a:prstGeom>
        </p:spPr>
        <p:txBody>
          <a:bodyPr anchor="t">
            <a:spAutoFit/>
          </a:bodyPr>
          <a:lstStyle/>
          <a:p>
            <a:pPr algn="l">
              <a:defRPr sz="8300" spc="166">
                <a:solidFill>
                  <a:srgbClr val="53677C"/>
                </a:solidFill>
              </a:defRPr>
            </a:pPr>
            <a:r>
              <a:t>04</a:t>
            </a:r>
          </a:p>
          <a:p>
            <a:pPr algn="l">
              <a:lnSpc>
                <a:spcPct val="120000"/>
              </a:lnSpc>
              <a:spcBef>
                <a:spcPts val="0"/>
              </a:spcBef>
              <a:defRPr sz="4000" spc="39">
                <a:solidFill>
                  <a:srgbClr val="171717"/>
                </a:solidFill>
              </a:defRPr>
            </a:pPr>
            <a:r>
              <a:t>Felis vel </a:t>
            </a:r>
          </a:p>
          <a:p>
            <a:pPr algn="l" defTabSz="228600">
              <a:lnSpc>
                <a:spcPct val="120000"/>
              </a:lnSpc>
              <a:spcBef>
                <a:spcPts val="0"/>
              </a:spcBef>
              <a:defRPr sz="2700" cap="none" spc="26">
                <a:solidFill>
                  <a:srgbClr val="000000"/>
                </a:solidFill>
                <a:latin typeface="Garamond"/>
                <a:ea typeface="Garamond"/>
                <a:cs typeface="Garamond"/>
                <a:sym typeface="Garamond"/>
              </a:defRPr>
            </a:pPr>
            <a:r>
              <a:t>euismod lacinia, orci nisl efficitur metus, quis iaculis dui turpis ut orci. Fusce vitae turpis ex. Aliquam ullamcorper nulla sed sagittis auctor. Suspendisse potenti.</a:t>
            </a:r>
          </a:p>
        </p:txBody>
      </p:sp>
      <p:sp>
        <p:nvSpPr>
          <p:cNvPr id="149" name="01…"/>
          <p:cNvSpPr txBox="1">
            <a:spLocks noGrp="1"/>
          </p:cNvSpPr>
          <p:nvPr>
            <p:ph type="body" sz="quarter" idx="15"/>
          </p:nvPr>
        </p:nvSpPr>
        <p:spPr>
          <a:xfrm>
            <a:off x="8684495" y="3964568"/>
            <a:ext cx="3360540" cy="6560452"/>
          </a:xfrm>
          <a:prstGeom prst="rect">
            <a:avLst/>
          </a:prstGeom>
        </p:spPr>
        <p:txBody>
          <a:bodyPr anchor="t">
            <a:spAutoFit/>
          </a:bodyPr>
          <a:lstStyle/>
          <a:p>
            <a:pPr algn="l">
              <a:defRPr sz="8300" spc="166">
                <a:solidFill>
                  <a:srgbClr val="53677C"/>
                </a:solidFill>
              </a:defRPr>
            </a:pPr>
            <a:r>
              <a:t>01</a:t>
            </a:r>
          </a:p>
          <a:p>
            <a:pPr algn="l">
              <a:lnSpc>
                <a:spcPct val="120000"/>
              </a:lnSpc>
              <a:spcBef>
                <a:spcPts val="0"/>
              </a:spcBef>
              <a:defRPr sz="4000" spc="39">
                <a:solidFill>
                  <a:srgbClr val="171717"/>
                </a:solidFill>
              </a:defRPr>
            </a:pPr>
            <a:r>
              <a:t>Phasellus </a:t>
            </a:r>
          </a:p>
          <a:p>
            <a:pPr algn="l" defTabSz="228600">
              <a:lnSpc>
                <a:spcPct val="120000"/>
              </a:lnSpc>
              <a:spcBef>
                <a:spcPts val="0"/>
              </a:spcBef>
              <a:defRPr sz="2700" cap="none" spc="26">
                <a:solidFill>
                  <a:srgbClr val="000000"/>
                </a:solidFill>
                <a:latin typeface="Garamond"/>
                <a:ea typeface="Garamond"/>
                <a:cs typeface="Garamond"/>
                <a:sym typeface="Garamond"/>
              </a:defRPr>
            </a:pPr>
            <a:r>
              <a:t>pharetra vitae dui sit amet sagittis. Sed congue nibh, at vehicula ipsum. Donec gravida vehicula lectus non commodo.</a:t>
            </a:r>
          </a:p>
          <a:p>
            <a:pPr algn="l" defTabSz="228600">
              <a:lnSpc>
                <a:spcPct val="120000"/>
              </a:lnSpc>
              <a:spcBef>
                <a:spcPts val="0"/>
              </a:spcBef>
              <a:defRPr sz="2700" cap="none" spc="26">
                <a:solidFill>
                  <a:srgbClr val="000000"/>
                </a:solidFill>
                <a:latin typeface="Garamond"/>
                <a:ea typeface="Garamond"/>
                <a:cs typeface="Garamond"/>
                <a:sym typeface="Garamond"/>
              </a:defRPr>
            </a:pPr>
            <a:endParaRPr/>
          </a:p>
          <a:p>
            <a:pPr marL="502592" indent="-273992" algn="l" defTabSz="228600">
              <a:lnSpc>
                <a:spcPct val="150000"/>
              </a:lnSpc>
              <a:spcBef>
                <a:spcPts val="0"/>
              </a:spcBef>
              <a:buSzPct val="69000"/>
              <a:buChar char="•"/>
              <a:defRPr sz="2200" spc="66">
                <a:solidFill>
                  <a:srgbClr val="000000"/>
                </a:solidFill>
                <a:latin typeface="+mj-lt"/>
                <a:ea typeface="+mj-ea"/>
                <a:cs typeface="+mj-cs"/>
                <a:sym typeface="Trade Gothic Condensed No. 18"/>
              </a:defRPr>
            </a:pPr>
            <a:r>
              <a:t>Phasellus </a:t>
            </a:r>
          </a:p>
          <a:p>
            <a:pPr marL="502592" indent="-273992" algn="l" defTabSz="228600">
              <a:lnSpc>
                <a:spcPct val="150000"/>
              </a:lnSpc>
              <a:spcBef>
                <a:spcPts val="0"/>
              </a:spcBef>
              <a:buSzPct val="69000"/>
              <a:buChar char="•"/>
              <a:defRPr sz="2200" spc="66">
                <a:solidFill>
                  <a:srgbClr val="000000"/>
                </a:solidFill>
                <a:latin typeface="+mj-lt"/>
                <a:ea typeface="+mj-ea"/>
                <a:cs typeface="+mj-cs"/>
                <a:sym typeface="Trade Gothic Condensed No. 18"/>
              </a:defRPr>
            </a:pPr>
            <a:r>
              <a:t>pharetra vitae dui sit amet sagittis.</a:t>
            </a:r>
          </a:p>
          <a:p>
            <a:pPr marL="502592" indent="-273992" algn="l" defTabSz="228600">
              <a:lnSpc>
                <a:spcPct val="150000"/>
              </a:lnSpc>
              <a:spcBef>
                <a:spcPts val="0"/>
              </a:spcBef>
              <a:buSzPct val="69000"/>
              <a:buChar char="•"/>
              <a:defRPr sz="2200" spc="66">
                <a:solidFill>
                  <a:srgbClr val="000000"/>
                </a:solidFill>
                <a:latin typeface="+mj-lt"/>
                <a:ea typeface="+mj-ea"/>
                <a:cs typeface="+mj-cs"/>
                <a:sym typeface="Trade Gothic Condensed No. 18"/>
              </a:defRPr>
            </a:pPr>
            <a:r>
              <a:t>Integer eget blandit</a:t>
            </a:r>
          </a:p>
        </p:txBody>
      </p:sp>
      <p:sp>
        <p:nvSpPr>
          <p:cNvPr id="150" name="02…"/>
          <p:cNvSpPr txBox="1">
            <a:spLocks noGrp="1"/>
          </p:cNvSpPr>
          <p:nvPr>
            <p:ph type="body" sz="quarter" idx="16"/>
          </p:nvPr>
        </p:nvSpPr>
        <p:spPr>
          <a:xfrm>
            <a:off x="12361145" y="3964568"/>
            <a:ext cx="3360540" cy="4731652"/>
          </a:xfrm>
          <a:prstGeom prst="rect">
            <a:avLst/>
          </a:prstGeom>
        </p:spPr>
        <p:txBody>
          <a:bodyPr anchor="t">
            <a:spAutoFit/>
          </a:bodyPr>
          <a:lstStyle/>
          <a:p>
            <a:pPr algn="l">
              <a:defRPr sz="8300" spc="166">
                <a:solidFill>
                  <a:srgbClr val="53677C"/>
                </a:solidFill>
              </a:defRPr>
            </a:pPr>
            <a:r>
              <a:t>02</a:t>
            </a:r>
          </a:p>
          <a:p>
            <a:pPr algn="l">
              <a:lnSpc>
                <a:spcPct val="120000"/>
              </a:lnSpc>
              <a:spcBef>
                <a:spcPts val="0"/>
              </a:spcBef>
              <a:defRPr sz="4000" spc="39">
                <a:solidFill>
                  <a:srgbClr val="171717"/>
                </a:solidFill>
              </a:defRPr>
            </a:pPr>
            <a:r>
              <a:t>vitae </a:t>
            </a:r>
          </a:p>
          <a:p>
            <a:pPr algn="l" defTabSz="228600">
              <a:lnSpc>
                <a:spcPct val="120000"/>
              </a:lnSpc>
              <a:spcBef>
                <a:spcPts val="0"/>
              </a:spcBef>
              <a:defRPr sz="2700" cap="none" spc="26">
                <a:solidFill>
                  <a:srgbClr val="000000"/>
                </a:solidFill>
                <a:latin typeface="Garamond"/>
                <a:ea typeface="Garamond"/>
                <a:cs typeface="Garamond"/>
                <a:sym typeface="Garamond"/>
              </a:defRPr>
            </a:pPr>
            <a:r>
              <a:t>Aliquam finibus leo, commodo ultricies urna.</a:t>
            </a:r>
          </a:p>
          <a:p>
            <a:pPr algn="l" defTabSz="228600">
              <a:lnSpc>
                <a:spcPct val="120000"/>
              </a:lnSpc>
              <a:spcBef>
                <a:spcPts val="0"/>
              </a:spcBef>
              <a:defRPr sz="2700" cap="none" spc="26">
                <a:solidFill>
                  <a:srgbClr val="000000"/>
                </a:solidFill>
                <a:latin typeface="Garamond"/>
                <a:ea typeface="Garamond"/>
                <a:cs typeface="Garamond"/>
                <a:sym typeface="Garamond"/>
              </a:defRPr>
            </a:pPr>
            <a:endParaRPr/>
          </a:p>
          <a:p>
            <a:pPr marL="502592" indent="-273992" algn="l" defTabSz="228600">
              <a:lnSpc>
                <a:spcPct val="150000"/>
              </a:lnSpc>
              <a:spcBef>
                <a:spcPts val="0"/>
              </a:spcBef>
              <a:buSzPct val="69000"/>
              <a:buChar char="•"/>
              <a:defRPr sz="2200" spc="66">
                <a:solidFill>
                  <a:srgbClr val="000000"/>
                </a:solidFill>
                <a:latin typeface="+mj-lt"/>
                <a:ea typeface="+mj-ea"/>
                <a:cs typeface="+mj-cs"/>
                <a:sym typeface="Trade Gothic Condensed No. 18"/>
              </a:defRPr>
            </a:pPr>
            <a:r>
              <a:t>Vestibulum ultricies consectetur purus. </a:t>
            </a:r>
          </a:p>
          <a:p>
            <a:pPr marL="502592" indent="-273992" algn="l" defTabSz="228600">
              <a:lnSpc>
                <a:spcPct val="150000"/>
              </a:lnSpc>
              <a:spcBef>
                <a:spcPts val="0"/>
              </a:spcBef>
              <a:buSzPct val="69000"/>
              <a:buChar char="•"/>
              <a:defRPr sz="2200" spc="66">
                <a:solidFill>
                  <a:srgbClr val="000000"/>
                </a:solidFill>
                <a:latin typeface="+mj-lt"/>
                <a:ea typeface="+mj-ea"/>
                <a:cs typeface="+mj-cs"/>
                <a:sym typeface="Trade Gothic Condensed No. 18"/>
              </a:defRPr>
            </a:pPr>
            <a:r>
              <a:t>Aliquam accumsan maximus tortor</a:t>
            </a:r>
          </a:p>
        </p:txBody>
      </p:sp>
      <p:sp>
        <p:nvSpPr>
          <p:cNvPr id="151" name="03…"/>
          <p:cNvSpPr txBox="1">
            <a:spLocks noGrp="1"/>
          </p:cNvSpPr>
          <p:nvPr>
            <p:ph type="body" sz="quarter" idx="17"/>
          </p:nvPr>
        </p:nvSpPr>
        <p:spPr>
          <a:xfrm>
            <a:off x="16037794" y="3964568"/>
            <a:ext cx="3360540" cy="6202643"/>
          </a:xfrm>
          <a:prstGeom prst="rect">
            <a:avLst/>
          </a:prstGeom>
        </p:spPr>
        <p:txBody>
          <a:bodyPr anchor="t">
            <a:spAutoFit/>
          </a:bodyPr>
          <a:lstStyle/>
          <a:p>
            <a:pPr algn="l">
              <a:defRPr sz="8300" spc="166">
                <a:solidFill>
                  <a:srgbClr val="53677C"/>
                </a:solidFill>
              </a:defRPr>
            </a:pPr>
            <a:r>
              <a:t>03</a:t>
            </a:r>
          </a:p>
          <a:p>
            <a:pPr algn="l">
              <a:lnSpc>
                <a:spcPct val="120000"/>
              </a:lnSpc>
              <a:spcBef>
                <a:spcPts val="0"/>
              </a:spcBef>
              <a:defRPr sz="4000" spc="39">
                <a:solidFill>
                  <a:srgbClr val="171717"/>
                </a:solidFill>
              </a:defRPr>
            </a:pPr>
            <a:r>
              <a:t>Donec </a:t>
            </a:r>
          </a:p>
          <a:p>
            <a:pPr algn="l" defTabSz="228600">
              <a:lnSpc>
                <a:spcPct val="120000"/>
              </a:lnSpc>
              <a:spcBef>
                <a:spcPts val="0"/>
              </a:spcBef>
              <a:defRPr sz="2700" cap="none" spc="26">
                <a:solidFill>
                  <a:srgbClr val="000000"/>
                </a:solidFill>
                <a:latin typeface="Garamond"/>
                <a:ea typeface="Garamond"/>
                <a:cs typeface="Garamond"/>
                <a:sym typeface="Garamond"/>
              </a:defRPr>
            </a:pPr>
            <a:r>
              <a:t>vitae ligula congue, luctus metus et, dignissim felis. Donec a imperdiet quam. Morbi maximus elementum elit, vel suscipit elit cursus a.</a:t>
            </a:r>
          </a:p>
          <a:p>
            <a:pPr algn="l" defTabSz="228600">
              <a:lnSpc>
                <a:spcPct val="120000"/>
              </a:lnSpc>
              <a:spcBef>
                <a:spcPts val="0"/>
              </a:spcBef>
              <a:defRPr sz="2700" cap="none" spc="26">
                <a:solidFill>
                  <a:srgbClr val="000000"/>
                </a:solidFill>
                <a:latin typeface="Garamond"/>
                <a:ea typeface="Garamond"/>
                <a:cs typeface="Garamond"/>
                <a:sym typeface="Garamond"/>
              </a:defRPr>
            </a:pPr>
            <a:endParaRPr/>
          </a:p>
          <a:p>
            <a:pPr marL="502592" indent="-273992" algn="l" defTabSz="228600">
              <a:lnSpc>
                <a:spcPct val="150000"/>
              </a:lnSpc>
              <a:spcBef>
                <a:spcPts val="0"/>
              </a:spcBef>
              <a:buSzPct val="69000"/>
              <a:buChar char="•"/>
              <a:defRPr sz="2200" spc="66">
                <a:solidFill>
                  <a:srgbClr val="000000"/>
                </a:solidFill>
                <a:latin typeface="+mj-lt"/>
                <a:ea typeface="+mj-ea"/>
                <a:cs typeface="+mj-cs"/>
                <a:sym typeface="Trade Gothic Condensed No. 18"/>
              </a:defRPr>
            </a:pPr>
            <a:r>
              <a:t>et malesuada quam </a:t>
            </a:r>
          </a:p>
          <a:p>
            <a:pPr marL="502592" indent="-273992" algn="l" defTabSz="228600">
              <a:lnSpc>
                <a:spcPct val="150000"/>
              </a:lnSpc>
              <a:spcBef>
                <a:spcPts val="0"/>
              </a:spcBef>
              <a:buSzPct val="69000"/>
              <a:buChar char="•"/>
              <a:defRPr sz="2200" spc="66">
                <a:solidFill>
                  <a:srgbClr val="000000"/>
                </a:solidFill>
                <a:latin typeface="+mj-lt"/>
                <a:ea typeface="+mj-ea"/>
                <a:cs typeface="+mj-cs"/>
                <a:sym typeface="Trade Gothic Condensed No. 18"/>
              </a:defRPr>
            </a:pPr>
            <a:r>
              <a:t>sollicitudin vel.</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ullets (6)">
    <p:bg>
      <p:bgPr>
        <a:solidFill>
          <a:srgbClr val="FFFFFF"/>
        </a:solidFill>
        <a:effectLst/>
      </p:bgPr>
    </p:bg>
    <p:spTree>
      <p:nvGrpSpPr>
        <p:cNvPr id="1" name=""/>
        <p:cNvGrpSpPr/>
        <p:nvPr/>
      </p:nvGrpSpPr>
      <p:grpSpPr>
        <a:xfrm>
          <a:off x="0" y="0"/>
          <a:ext cx="0" cy="0"/>
          <a:chOff x="0" y="0"/>
          <a:chExt cx="0" cy="0"/>
        </a:xfrm>
      </p:grpSpPr>
      <p:sp>
        <p:nvSpPr>
          <p:cNvPr id="158" name="Truth collectiVe">
            <a:hlinkClick r:id="rId2"/>
          </p:cNvPr>
          <p:cNvSpPr txBox="1"/>
          <p:nvPr/>
        </p:nvSpPr>
        <p:spPr>
          <a:xfrm>
            <a:off x="21646486" y="12242397"/>
            <a:ext cx="1421299" cy="5539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latin typeface="+mj-lt"/>
                <a:ea typeface="+mj-ea"/>
                <a:cs typeface="+mj-cs"/>
                <a:sym typeface="Trade Gothic Condensed No. 18"/>
              </a:defRPr>
            </a:lvl1pPr>
          </a:lstStyle>
          <a:p>
            <a:r>
              <a:rPr dirty="0"/>
              <a:t>Truth collectiVe</a:t>
            </a:r>
          </a:p>
        </p:txBody>
      </p:sp>
      <p:sp>
        <p:nvSpPr>
          <p:cNvPr id="159" name="Line"/>
          <p:cNvSpPr/>
          <p:nvPr/>
        </p:nvSpPr>
        <p:spPr>
          <a:xfrm flipV="1">
            <a:off x="21478874" y="12211676"/>
            <a:ext cx="1" cy="218110"/>
          </a:xfrm>
          <a:prstGeom prst="line">
            <a:avLst/>
          </a:prstGeom>
          <a:ln w="635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sp>
        <p:nvSpPr>
          <p:cNvPr id="16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161" name="Title Text"/>
          <p:cNvSpPr txBox="1">
            <a:spLocks noGrp="1"/>
          </p:cNvSpPr>
          <p:nvPr>
            <p:ph type="title"/>
          </p:nvPr>
        </p:nvSpPr>
        <p:spPr>
          <a:prstGeom prst="rect">
            <a:avLst/>
          </a:prstGeom>
        </p:spPr>
        <p:txBody>
          <a:bodyPr/>
          <a:lstStyle/>
          <a:p>
            <a:r>
              <a:t>Title Text</a:t>
            </a:r>
          </a:p>
        </p:txBody>
      </p:sp>
      <p:sp>
        <p:nvSpPr>
          <p:cNvPr id="162" name="04…"/>
          <p:cNvSpPr txBox="1">
            <a:spLocks noGrp="1"/>
          </p:cNvSpPr>
          <p:nvPr>
            <p:ph type="body" sz="quarter" idx="13"/>
          </p:nvPr>
        </p:nvSpPr>
        <p:spPr>
          <a:xfrm>
            <a:off x="12355780" y="3966392"/>
            <a:ext cx="3360540" cy="5005529"/>
          </a:xfrm>
          <a:prstGeom prst="rect">
            <a:avLst/>
          </a:prstGeom>
        </p:spPr>
        <p:txBody>
          <a:bodyPr anchor="t">
            <a:spAutoFit/>
          </a:bodyPr>
          <a:lstStyle/>
          <a:p>
            <a:pPr algn="l">
              <a:defRPr sz="8300" spc="166">
                <a:solidFill>
                  <a:srgbClr val="53677C"/>
                </a:solidFill>
              </a:defRPr>
            </a:pPr>
            <a:r>
              <a:t>04</a:t>
            </a:r>
          </a:p>
          <a:p>
            <a:pPr algn="l">
              <a:lnSpc>
                <a:spcPct val="120000"/>
              </a:lnSpc>
              <a:spcBef>
                <a:spcPts val="0"/>
              </a:spcBef>
              <a:defRPr sz="4000" spc="39">
                <a:solidFill>
                  <a:srgbClr val="171717"/>
                </a:solidFill>
              </a:defRPr>
            </a:pPr>
            <a:r>
              <a:t>Felis vel </a:t>
            </a:r>
          </a:p>
          <a:p>
            <a:pPr algn="l" defTabSz="228600">
              <a:lnSpc>
                <a:spcPct val="120000"/>
              </a:lnSpc>
              <a:spcBef>
                <a:spcPts val="0"/>
              </a:spcBef>
              <a:defRPr sz="2700" cap="none" spc="26">
                <a:solidFill>
                  <a:srgbClr val="000000"/>
                </a:solidFill>
                <a:latin typeface="Garamond"/>
                <a:ea typeface="Garamond"/>
                <a:cs typeface="Garamond"/>
                <a:sym typeface="Garamond"/>
              </a:defRPr>
            </a:pPr>
            <a:r>
              <a:t>euismod lacinia, orci nisl efficitur metus, quis iaculis dui turpis ut orci. Fusce vitae turpis ex. Aliquam ullamcorper nulla sed sagittis auctor. Suspendisse potenti.</a:t>
            </a:r>
          </a:p>
        </p:txBody>
      </p:sp>
      <p:sp>
        <p:nvSpPr>
          <p:cNvPr id="163" name="01…"/>
          <p:cNvSpPr txBox="1">
            <a:spLocks noGrp="1"/>
          </p:cNvSpPr>
          <p:nvPr>
            <p:ph type="body" sz="quarter" idx="14"/>
          </p:nvPr>
        </p:nvSpPr>
        <p:spPr>
          <a:xfrm>
            <a:off x="1325830" y="3966392"/>
            <a:ext cx="3360540" cy="4548329"/>
          </a:xfrm>
          <a:prstGeom prst="rect">
            <a:avLst/>
          </a:prstGeom>
        </p:spPr>
        <p:txBody>
          <a:bodyPr anchor="t">
            <a:spAutoFit/>
          </a:bodyPr>
          <a:lstStyle/>
          <a:p>
            <a:pPr algn="l">
              <a:defRPr sz="8300" spc="166">
                <a:solidFill>
                  <a:srgbClr val="53677C"/>
                </a:solidFill>
              </a:defRPr>
            </a:pPr>
            <a:r>
              <a:t>01</a:t>
            </a:r>
          </a:p>
          <a:p>
            <a:pPr algn="l">
              <a:lnSpc>
                <a:spcPct val="120000"/>
              </a:lnSpc>
              <a:spcBef>
                <a:spcPts val="0"/>
              </a:spcBef>
              <a:defRPr sz="4000" spc="39">
                <a:solidFill>
                  <a:srgbClr val="171717"/>
                </a:solidFill>
              </a:defRPr>
            </a:pPr>
            <a:r>
              <a:t>Phasellus </a:t>
            </a:r>
          </a:p>
          <a:p>
            <a:pPr algn="l" defTabSz="228600">
              <a:lnSpc>
                <a:spcPct val="120000"/>
              </a:lnSpc>
              <a:spcBef>
                <a:spcPts val="0"/>
              </a:spcBef>
              <a:defRPr sz="2700" cap="none" spc="26">
                <a:solidFill>
                  <a:srgbClr val="000000"/>
                </a:solidFill>
                <a:latin typeface="Garamond"/>
                <a:ea typeface="Garamond"/>
                <a:cs typeface="Garamond"/>
                <a:sym typeface="Garamond"/>
              </a:defRPr>
            </a:pPr>
            <a:r>
              <a:t>pharetra vitae dui sit amet sagittis. Sed congue nibh, at vehicula ipsum. Donec gravida vehicula lectus non commodo.</a:t>
            </a:r>
          </a:p>
        </p:txBody>
      </p:sp>
      <p:sp>
        <p:nvSpPr>
          <p:cNvPr id="164" name="02…"/>
          <p:cNvSpPr txBox="1">
            <a:spLocks noGrp="1"/>
          </p:cNvSpPr>
          <p:nvPr>
            <p:ph type="body" sz="quarter" idx="15"/>
          </p:nvPr>
        </p:nvSpPr>
        <p:spPr>
          <a:xfrm>
            <a:off x="5002480" y="3966392"/>
            <a:ext cx="3360540" cy="3176729"/>
          </a:xfrm>
          <a:prstGeom prst="rect">
            <a:avLst/>
          </a:prstGeom>
        </p:spPr>
        <p:txBody>
          <a:bodyPr anchor="t">
            <a:spAutoFit/>
          </a:bodyPr>
          <a:lstStyle/>
          <a:p>
            <a:pPr algn="l">
              <a:defRPr sz="8300" spc="166">
                <a:solidFill>
                  <a:srgbClr val="53677C"/>
                </a:solidFill>
              </a:defRPr>
            </a:pPr>
            <a:r>
              <a:t>02</a:t>
            </a:r>
          </a:p>
          <a:p>
            <a:pPr algn="l">
              <a:lnSpc>
                <a:spcPct val="120000"/>
              </a:lnSpc>
              <a:spcBef>
                <a:spcPts val="0"/>
              </a:spcBef>
              <a:defRPr sz="4000" spc="39">
                <a:solidFill>
                  <a:srgbClr val="171717"/>
                </a:solidFill>
              </a:defRPr>
            </a:pPr>
            <a:r>
              <a:t>vitae </a:t>
            </a:r>
          </a:p>
          <a:p>
            <a:pPr algn="l" defTabSz="228600">
              <a:lnSpc>
                <a:spcPct val="120000"/>
              </a:lnSpc>
              <a:spcBef>
                <a:spcPts val="0"/>
              </a:spcBef>
              <a:defRPr sz="2700" cap="none" spc="26">
                <a:solidFill>
                  <a:srgbClr val="000000"/>
                </a:solidFill>
                <a:latin typeface="Garamond"/>
                <a:ea typeface="Garamond"/>
                <a:cs typeface="Garamond"/>
                <a:sym typeface="Garamond"/>
              </a:defRPr>
            </a:pPr>
            <a:r>
              <a:t>Aliquam finibus leo, commodo ultricies urna.</a:t>
            </a:r>
          </a:p>
        </p:txBody>
      </p:sp>
      <p:sp>
        <p:nvSpPr>
          <p:cNvPr id="165" name="03…"/>
          <p:cNvSpPr txBox="1">
            <a:spLocks noGrp="1"/>
          </p:cNvSpPr>
          <p:nvPr>
            <p:ph type="body" sz="quarter" idx="16"/>
          </p:nvPr>
        </p:nvSpPr>
        <p:spPr>
          <a:xfrm>
            <a:off x="8679130" y="3966392"/>
            <a:ext cx="3360540" cy="5337938"/>
          </a:xfrm>
          <a:prstGeom prst="rect">
            <a:avLst/>
          </a:prstGeom>
        </p:spPr>
        <p:txBody>
          <a:bodyPr anchor="t">
            <a:spAutoFit/>
          </a:bodyPr>
          <a:lstStyle/>
          <a:p>
            <a:pPr algn="l">
              <a:defRPr sz="8300" spc="166">
                <a:solidFill>
                  <a:srgbClr val="53677C"/>
                </a:solidFill>
              </a:defRPr>
            </a:pPr>
            <a:r>
              <a:t>03</a:t>
            </a:r>
          </a:p>
          <a:p>
            <a:pPr algn="l">
              <a:lnSpc>
                <a:spcPct val="120000"/>
              </a:lnSpc>
              <a:spcBef>
                <a:spcPts val="0"/>
              </a:spcBef>
              <a:defRPr sz="4000" spc="39">
                <a:solidFill>
                  <a:srgbClr val="171717"/>
                </a:solidFill>
              </a:defRPr>
            </a:pPr>
            <a:r>
              <a:t>Donec </a:t>
            </a:r>
          </a:p>
          <a:p>
            <a:pPr algn="l" defTabSz="228600">
              <a:lnSpc>
                <a:spcPct val="120000"/>
              </a:lnSpc>
              <a:spcBef>
                <a:spcPts val="0"/>
              </a:spcBef>
              <a:defRPr sz="2700" cap="none" spc="26">
                <a:solidFill>
                  <a:srgbClr val="000000"/>
                </a:solidFill>
                <a:latin typeface="Garamond"/>
                <a:ea typeface="Garamond"/>
                <a:cs typeface="Garamond"/>
                <a:sym typeface="Garamond"/>
              </a:defRPr>
            </a:pPr>
            <a:r>
              <a:t>vitae ligula congue, luctus metus et, dignissim felis. Donec a imperdiet quam. Morbi maximus elementum elit, vel suscipit elit cursus a.</a:t>
            </a:r>
          </a:p>
        </p:txBody>
      </p:sp>
      <p:sp>
        <p:nvSpPr>
          <p:cNvPr id="166" name="06…"/>
          <p:cNvSpPr txBox="1">
            <a:spLocks noGrp="1"/>
          </p:cNvSpPr>
          <p:nvPr>
            <p:ph type="body" sz="quarter" idx="17"/>
          </p:nvPr>
        </p:nvSpPr>
        <p:spPr>
          <a:xfrm>
            <a:off x="19705880" y="3966392"/>
            <a:ext cx="3360540" cy="5005529"/>
          </a:xfrm>
          <a:prstGeom prst="rect">
            <a:avLst/>
          </a:prstGeom>
        </p:spPr>
        <p:txBody>
          <a:bodyPr anchor="t">
            <a:spAutoFit/>
          </a:bodyPr>
          <a:lstStyle/>
          <a:p>
            <a:pPr algn="l">
              <a:defRPr sz="8300" spc="166">
                <a:solidFill>
                  <a:srgbClr val="53677C"/>
                </a:solidFill>
              </a:defRPr>
            </a:pPr>
            <a:r>
              <a:t>06</a:t>
            </a:r>
          </a:p>
          <a:p>
            <a:pPr algn="l">
              <a:lnSpc>
                <a:spcPct val="120000"/>
              </a:lnSpc>
              <a:spcBef>
                <a:spcPts val="0"/>
              </a:spcBef>
              <a:defRPr sz="4000" spc="39">
                <a:solidFill>
                  <a:srgbClr val="171717"/>
                </a:solidFill>
              </a:defRPr>
            </a:pPr>
            <a:r>
              <a:t>vel </a:t>
            </a:r>
          </a:p>
          <a:p>
            <a:pPr algn="l" defTabSz="228600">
              <a:lnSpc>
                <a:spcPct val="120000"/>
              </a:lnSpc>
              <a:spcBef>
                <a:spcPts val="0"/>
              </a:spcBef>
              <a:defRPr sz="2700" cap="none" spc="26">
                <a:solidFill>
                  <a:srgbClr val="000000"/>
                </a:solidFill>
                <a:latin typeface="Garamond"/>
                <a:ea typeface="Garamond"/>
                <a:cs typeface="Garamond"/>
                <a:sym typeface="Garamond"/>
              </a:defRPr>
            </a:pPr>
            <a:r>
              <a:t>euismod lacinia, orci nisl efficitur metus, quis iaculis dui turpis ut orci. Fusce vitae turpis ex. Aliquam ullamcorper nulla sed sagittis auctor. Suspendisse potenti.</a:t>
            </a:r>
          </a:p>
        </p:txBody>
      </p:sp>
      <p:sp>
        <p:nvSpPr>
          <p:cNvPr id="167" name="05…"/>
          <p:cNvSpPr txBox="1">
            <a:spLocks noGrp="1"/>
          </p:cNvSpPr>
          <p:nvPr>
            <p:ph type="body" sz="quarter" idx="18"/>
          </p:nvPr>
        </p:nvSpPr>
        <p:spPr>
          <a:xfrm>
            <a:off x="16029230" y="3966392"/>
            <a:ext cx="3360540" cy="5337938"/>
          </a:xfrm>
          <a:prstGeom prst="rect">
            <a:avLst/>
          </a:prstGeom>
        </p:spPr>
        <p:txBody>
          <a:bodyPr anchor="t">
            <a:spAutoFit/>
          </a:bodyPr>
          <a:lstStyle/>
          <a:p>
            <a:pPr algn="l">
              <a:defRPr sz="8300" spc="166">
                <a:solidFill>
                  <a:srgbClr val="53677C"/>
                </a:solidFill>
              </a:defRPr>
            </a:pPr>
            <a:r>
              <a:t>05</a:t>
            </a:r>
          </a:p>
          <a:p>
            <a:pPr algn="l">
              <a:lnSpc>
                <a:spcPct val="120000"/>
              </a:lnSpc>
              <a:spcBef>
                <a:spcPts val="0"/>
              </a:spcBef>
              <a:defRPr sz="4000" spc="39">
                <a:solidFill>
                  <a:srgbClr val="171717"/>
                </a:solidFill>
              </a:defRPr>
            </a:pPr>
            <a:r>
              <a:t>Morbi </a:t>
            </a:r>
          </a:p>
          <a:p>
            <a:pPr algn="l" defTabSz="228600">
              <a:lnSpc>
                <a:spcPct val="120000"/>
              </a:lnSpc>
              <a:spcBef>
                <a:spcPts val="0"/>
              </a:spcBef>
              <a:defRPr sz="2700" cap="none" spc="26">
                <a:solidFill>
                  <a:srgbClr val="000000"/>
                </a:solidFill>
                <a:latin typeface="Garamond"/>
                <a:ea typeface="Garamond"/>
                <a:cs typeface="Garamond"/>
                <a:sym typeface="Garamond"/>
              </a:defRPr>
            </a:pPr>
            <a:r>
              <a:t>vitae ligula congue, luctus metus et, dignissim felis. Donec a imperdiet quam. Morbi maximus elementum elit, vel suscipit elit cursus a.</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Infographic">
    <p:bg>
      <p:bgPr>
        <a:solidFill>
          <a:srgbClr val="FFFFFF"/>
        </a:solidFill>
        <a:effectLst/>
      </p:bgPr>
    </p:bg>
    <p:spTree>
      <p:nvGrpSpPr>
        <p:cNvPr id="1" name=""/>
        <p:cNvGrpSpPr/>
        <p:nvPr/>
      </p:nvGrpSpPr>
      <p:grpSpPr>
        <a:xfrm>
          <a:off x="0" y="0"/>
          <a:ext cx="0" cy="0"/>
          <a:chOff x="0" y="0"/>
          <a:chExt cx="0" cy="0"/>
        </a:xfrm>
      </p:grpSpPr>
      <p:sp>
        <p:nvSpPr>
          <p:cNvPr id="174" name="Truth collectiVe">
            <a:hlinkClick r:id="rId2"/>
          </p:cNvPr>
          <p:cNvSpPr txBox="1"/>
          <p:nvPr/>
        </p:nvSpPr>
        <p:spPr>
          <a:xfrm>
            <a:off x="21646486" y="12242397"/>
            <a:ext cx="1421299" cy="5539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latin typeface="+mj-lt"/>
                <a:ea typeface="+mj-ea"/>
                <a:cs typeface="+mj-cs"/>
                <a:sym typeface="Trade Gothic Condensed No. 18"/>
              </a:defRPr>
            </a:lvl1pPr>
          </a:lstStyle>
          <a:p>
            <a:r>
              <a:rPr dirty="0"/>
              <a:t>Truth collectiVe</a:t>
            </a:r>
          </a:p>
        </p:txBody>
      </p:sp>
      <p:sp>
        <p:nvSpPr>
          <p:cNvPr id="175" name="Line"/>
          <p:cNvSpPr/>
          <p:nvPr/>
        </p:nvSpPr>
        <p:spPr>
          <a:xfrm flipV="1">
            <a:off x="21478874" y="12211676"/>
            <a:ext cx="1" cy="218110"/>
          </a:xfrm>
          <a:prstGeom prst="line">
            <a:avLst/>
          </a:prstGeom>
          <a:ln w="635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sp>
        <p:nvSpPr>
          <p:cNvPr id="17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177" name="Title Text"/>
          <p:cNvSpPr txBox="1">
            <a:spLocks noGrp="1"/>
          </p:cNvSpPr>
          <p:nvPr>
            <p:ph type="title"/>
          </p:nvPr>
        </p:nvSpPr>
        <p:spPr>
          <a:prstGeom prst="rect">
            <a:avLst/>
          </a:prstGeom>
        </p:spPr>
        <p:txBody>
          <a:bodyPr/>
          <a:lstStyle/>
          <a:p>
            <a:r>
              <a:t>Title Text</a:t>
            </a:r>
          </a:p>
        </p:txBody>
      </p:sp>
      <p:sp>
        <p:nvSpPr>
          <p:cNvPr id="178" name="Infographic…"/>
          <p:cNvSpPr txBox="1">
            <a:spLocks noGrp="1"/>
          </p:cNvSpPr>
          <p:nvPr>
            <p:ph type="body" sz="quarter" idx="13"/>
          </p:nvPr>
        </p:nvSpPr>
        <p:spPr>
          <a:xfrm>
            <a:off x="19705880" y="1893738"/>
            <a:ext cx="3360540" cy="2338528"/>
          </a:xfrm>
          <a:prstGeom prst="rect">
            <a:avLst/>
          </a:prstGeom>
        </p:spPr>
        <p:txBody>
          <a:bodyPr anchor="t">
            <a:spAutoFit/>
          </a:bodyPr>
          <a:lstStyle/>
          <a:p>
            <a:pPr algn="l">
              <a:lnSpc>
                <a:spcPct val="120000"/>
              </a:lnSpc>
              <a:spcBef>
                <a:spcPts val="0"/>
              </a:spcBef>
              <a:defRPr sz="4000" spc="39">
                <a:solidFill>
                  <a:srgbClr val="171717"/>
                </a:solidFill>
              </a:defRPr>
            </a:pPr>
            <a:r>
              <a:t>Infographic </a:t>
            </a:r>
          </a:p>
          <a:p>
            <a:pPr algn="l" defTabSz="228600">
              <a:lnSpc>
                <a:spcPct val="120000"/>
              </a:lnSpc>
              <a:spcBef>
                <a:spcPts val="0"/>
              </a:spcBef>
              <a:defRPr sz="2700" cap="none" spc="26">
                <a:solidFill>
                  <a:srgbClr val="000000"/>
                </a:solidFill>
                <a:latin typeface="Garamond"/>
                <a:ea typeface="Garamond"/>
                <a:cs typeface="Garamond"/>
                <a:sym typeface="Garamond"/>
              </a:defRPr>
            </a:pPr>
            <a:r>
              <a:t>Place infographic / image to the left of this text box, place any copy in this place.</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riangle">
    <p:bg>
      <p:bgPr>
        <a:solidFill>
          <a:srgbClr val="FFFFFF"/>
        </a:solidFill>
        <a:effectLst/>
      </p:bgPr>
    </p:bg>
    <p:spTree>
      <p:nvGrpSpPr>
        <p:cNvPr id="1" name=""/>
        <p:cNvGrpSpPr/>
        <p:nvPr/>
      </p:nvGrpSpPr>
      <p:grpSpPr>
        <a:xfrm>
          <a:off x="0" y="0"/>
          <a:ext cx="0" cy="0"/>
          <a:chOff x="0" y="0"/>
          <a:chExt cx="0" cy="0"/>
        </a:xfrm>
      </p:grpSpPr>
      <p:sp>
        <p:nvSpPr>
          <p:cNvPr id="185" name="Truth collectiVe">
            <a:hlinkClick r:id="rId2"/>
          </p:cNvPr>
          <p:cNvSpPr txBox="1"/>
          <p:nvPr/>
        </p:nvSpPr>
        <p:spPr>
          <a:xfrm>
            <a:off x="21646486" y="12242397"/>
            <a:ext cx="1421299" cy="5539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latin typeface="+mj-lt"/>
                <a:ea typeface="+mj-ea"/>
                <a:cs typeface="+mj-cs"/>
                <a:sym typeface="Trade Gothic Condensed No. 18"/>
              </a:defRPr>
            </a:lvl1pPr>
          </a:lstStyle>
          <a:p>
            <a:r>
              <a:rPr dirty="0"/>
              <a:t>Truth collectiVe</a:t>
            </a:r>
          </a:p>
        </p:txBody>
      </p:sp>
      <p:sp>
        <p:nvSpPr>
          <p:cNvPr id="186" name="Line"/>
          <p:cNvSpPr/>
          <p:nvPr/>
        </p:nvSpPr>
        <p:spPr>
          <a:xfrm flipV="1">
            <a:off x="21478874" y="12211676"/>
            <a:ext cx="1" cy="218110"/>
          </a:xfrm>
          <a:prstGeom prst="line">
            <a:avLst/>
          </a:prstGeom>
          <a:ln w="635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sp>
        <p:nvSpPr>
          <p:cNvPr id="18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188" name="Title Text"/>
          <p:cNvSpPr txBox="1">
            <a:spLocks noGrp="1"/>
          </p:cNvSpPr>
          <p:nvPr>
            <p:ph type="title"/>
          </p:nvPr>
        </p:nvSpPr>
        <p:spPr>
          <a:prstGeom prst="rect">
            <a:avLst/>
          </a:prstGeom>
        </p:spPr>
        <p:txBody>
          <a:bodyPr/>
          <a:lstStyle/>
          <a:p>
            <a:r>
              <a:t>Title Text</a:t>
            </a:r>
          </a:p>
        </p:txBody>
      </p:sp>
      <p:grpSp>
        <p:nvGrpSpPr>
          <p:cNvPr id="192" name="Group"/>
          <p:cNvGrpSpPr/>
          <p:nvPr/>
        </p:nvGrpSpPr>
        <p:grpSpPr>
          <a:xfrm>
            <a:off x="6382115" y="1906438"/>
            <a:ext cx="11619770" cy="9921797"/>
            <a:chOff x="0" y="0"/>
            <a:chExt cx="11619769" cy="9921795"/>
          </a:xfrm>
        </p:grpSpPr>
        <p:sp>
          <p:nvSpPr>
            <p:cNvPr id="189" name="Triangle"/>
            <p:cNvSpPr/>
            <p:nvPr/>
          </p:nvSpPr>
          <p:spPr>
            <a:xfrm>
              <a:off x="2903126" y="0"/>
              <a:ext cx="5809886" cy="496089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DA49"/>
            </a:solidFill>
            <a:ln w="12700" cap="flat">
              <a:noFill/>
              <a:miter lim="400000"/>
            </a:ln>
            <a:effectLst/>
          </p:spPr>
          <p:txBody>
            <a:bodyPr wrap="square" lIns="97537" tIns="97537" rIns="97537" bIns="97537" numCol="1" anchor="ctr">
              <a:noAutofit/>
            </a:bodyPr>
            <a:lstStyle/>
            <a:p>
              <a:pPr algn="ctr" defTabSz="1121686">
                <a:lnSpc>
                  <a:spcPct val="80000"/>
                </a:lnSpc>
                <a:defRPr sz="5000" cap="all" spc="0">
                  <a:solidFill>
                    <a:srgbClr val="FFFFFF"/>
                  </a:solidFill>
                  <a:latin typeface="DIN Condensed"/>
                  <a:ea typeface="DIN Condensed"/>
                  <a:cs typeface="DIN Condensed"/>
                  <a:sym typeface="DIN Condensed"/>
                </a:defRPr>
              </a:pPr>
              <a:endParaRPr dirty="0"/>
            </a:p>
          </p:txBody>
        </p:sp>
        <p:sp>
          <p:nvSpPr>
            <p:cNvPr id="190" name="Triangle"/>
            <p:cNvSpPr/>
            <p:nvPr/>
          </p:nvSpPr>
          <p:spPr>
            <a:xfrm>
              <a:off x="5809884" y="4960897"/>
              <a:ext cx="5809886" cy="49608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DA49"/>
            </a:solidFill>
            <a:ln w="12700" cap="flat">
              <a:noFill/>
              <a:miter lim="400000"/>
            </a:ln>
            <a:effectLst/>
          </p:spPr>
          <p:txBody>
            <a:bodyPr wrap="square" lIns="97537" tIns="97537" rIns="97537" bIns="97537" numCol="1" anchor="ctr">
              <a:noAutofit/>
            </a:bodyPr>
            <a:lstStyle/>
            <a:p>
              <a:pPr algn="ctr" defTabSz="1121686">
                <a:lnSpc>
                  <a:spcPct val="80000"/>
                </a:lnSpc>
                <a:defRPr sz="5000" cap="all" spc="0">
                  <a:solidFill>
                    <a:srgbClr val="FFFFFF"/>
                  </a:solidFill>
                  <a:latin typeface="DIN Condensed"/>
                  <a:ea typeface="DIN Condensed"/>
                  <a:cs typeface="DIN Condensed"/>
                  <a:sym typeface="DIN Condensed"/>
                </a:defRPr>
              </a:pPr>
              <a:endParaRPr dirty="0"/>
            </a:p>
          </p:txBody>
        </p:sp>
        <p:sp>
          <p:nvSpPr>
            <p:cNvPr id="191" name="Triangle"/>
            <p:cNvSpPr/>
            <p:nvPr/>
          </p:nvSpPr>
          <p:spPr>
            <a:xfrm>
              <a:off x="0" y="4960898"/>
              <a:ext cx="5809885" cy="496089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DA49"/>
            </a:solidFill>
            <a:ln w="12700" cap="flat">
              <a:noFill/>
              <a:miter lim="400000"/>
            </a:ln>
            <a:effectLst/>
          </p:spPr>
          <p:txBody>
            <a:bodyPr wrap="square" lIns="97537" tIns="97537" rIns="97537" bIns="97537" numCol="1" anchor="ctr">
              <a:noAutofit/>
            </a:bodyPr>
            <a:lstStyle/>
            <a:p>
              <a:pPr algn="ctr" defTabSz="1121686">
                <a:lnSpc>
                  <a:spcPct val="80000"/>
                </a:lnSpc>
                <a:defRPr sz="5000" cap="all" spc="0">
                  <a:solidFill>
                    <a:srgbClr val="FFFFFF"/>
                  </a:solidFill>
                  <a:latin typeface="DIN Condensed"/>
                  <a:ea typeface="DIN Condensed"/>
                  <a:cs typeface="DIN Condensed"/>
                  <a:sym typeface="DIN Condensed"/>
                </a:defRPr>
              </a:pPr>
              <a:endParaRPr dirty="0"/>
            </a:p>
          </p:txBody>
        </p:sp>
      </p:grpSp>
      <p:sp>
        <p:nvSpPr>
          <p:cNvPr id="193" name="Category Truth"/>
          <p:cNvSpPr txBox="1"/>
          <p:nvPr/>
        </p:nvSpPr>
        <p:spPr>
          <a:xfrm>
            <a:off x="10969279" y="3915936"/>
            <a:ext cx="2435705" cy="1181939"/>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p>
            <a:pPr algn="ctr" defTabSz="12700">
              <a:defRPr sz="4000" cap="all" spc="39">
                <a:solidFill>
                  <a:srgbClr val="FFFFFF"/>
                </a:solidFill>
                <a:latin typeface="+mn-lt"/>
                <a:ea typeface="+mn-ea"/>
                <a:cs typeface="+mn-cs"/>
                <a:sym typeface="Trade Gothic Bold Condensed No."/>
              </a:defRPr>
            </a:pPr>
            <a:r>
              <a:rPr dirty="0"/>
              <a:t>Category</a:t>
            </a:r>
            <a:br>
              <a:rPr dirty="0"/>
            </a:br>
            <a:r>
              <a:rPr dirty="0"/>
              <a:t>Truth</a:t>
            </a:r>
          </a:p>
        </p:txBody>
      </p:sp>
      <p:sp>
        <p:nvSpPr>
          <p:cNvPr id="194" name="Brand Truth"/>
          <p:cNvSpPr txBox="1"/>
          <p:nvPr/>
        </p:nvSpPr>
        <p:spPr>
          <a:xfrm>
            <a:off x="8070439" y="8876649"/>
            <a:ext cx="2435705" cy="1181939"/>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p>
            <a:pPr algn="ctr" defTabSz="12700">
              <a:defRPr sz="4000" cap="all" spc="39">
                <a:solidFill>
                  <a:srgbClr val="FFFFFF"/>
                </a:solidFill>
                <a:latin typeface="+mn-lt"/>
                <a:ea typeface="+mn-ea"/>
                <a:cs typeface="+mn-cs"/>
                <a:sym typeface="Trade Gothic Bold Condensed No."/>
              </a:defRPr>
            </a:pPr>
            <a:r>
              <a:rPr dirty="0"/>
              <a:t>Brand</a:t>
            </a:r>
            <a:br>
              <a:rPr dirty="0"/>
            </a:br>
            <a:r>
              <a:rPr dirty="0"/>
              <a:t>Truth</a:t>
            </a:r>
          </a:p>
        </p:txBody>
      </p:sp>
      <p:sp>
        <p:nvSpPr>
          <p:cNvPr id="195" name="Consumer Truth"/>
          <p:cNvSpPr txBox="1"/>
          <p:nvPr/>
        </p:nvSpPr>
        <p:spPr>
          <a:xfrm>
            <a:off x="13870998" y="8876649"/>
            <a:ext cx="2435705" cy="1181939"/>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p>
            <a:pPr algn="ctr" defTabSz="12700">
              <a:defRPr sz="4000" cap="all" spc="39">
                <a:solidFill>
                  <a:srgbClr val="FFFFFF"/>
                </a:solidFill>
                <a:latin typeface="+mn-lt"/>
                <a:ea typeface="+mn-ea"/>
                <a:cs typeface="+mn-cs"/>
                <a:sym typeface="Trade Gothic Bold Condensed No."/>
              </a:defRPr>
            </a:pPr>
            <a:r>
              <a:rPr dirty="0"/>
              <a:t>Consumer</a:t>
            </a:r>
            <a:br>
              <a:rPr dirty="0"/>
            </a:br>
            <a:r>
              <a:rPr dirty="0"/>
              <a:t>Truth</a:t>
            </a:r>
          </a:p>
        </p:txBody>
      </p:sp>
      <p:sp>
        <p:nvSpPr>
          <p:cNvPr id="196" name="Promise"/>
          <p:cNvSpPr txBox="1"/>
          <p:nvPr/>
        </p:nvSpPr>
        <p:spPr>
          <a:xfrm>
            <a:off x="10969279" y="7564682"/>
            <a:ext cx="2435705" cy="596012"/>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lvl1pPr algn="ctr" defTabSz="12700">
              <a:defRPr sz="4000" cap="all" spc="39">
                <a:solidFill>
                  <a:srgbClr val="FFDA49"/>
                </a:solidFill>
                <a:latin typeface="+mn-lt"/>
                <a:ea typeface="+mn-ea"/>
                <a:cs typeface="+mn-cs"/>
                <a:sym typeface="Trade Gothic Bold Condensed No."/>
              </a:defRPr>
            </a:lvl1pPr>
          </a:lstStyle>
          <a:p>
            <a:r>
              <a:rPr dirty="0"/>
              <a:t>Promise</a:t>
            </a:r>
          </a:p>
        </p:txBody>
      </p:sp>
      <p:sp>
        <p:nvSpPr>
          <p:cNvPr id="197" name="Phasellus pharetra augue volutpat, commodo arcu eget, pharetra odio."/>
          <p:cNvSpPr txBox="1">
            <a:spLocks noGrp="1"/>
          </p:cNvSpPr>
          <p:nvPr>
            <p:ph type="body" sz="quarter" idx="13"/>
          </p:nvPr>
        </p:nvSpPr>
        <p:spPr>
          <a:xfrm>
            <a:off x="10116394" y="5299068"/>
            <a:ext cx="4141474" cy="1438276"/>
          </a:xfrm>
          <a:prstGeom prst="rect">
            <a:avLst/>
          </a:prstGeom>
        </p:spPr>
        <p:txBody>
          <a:bodyPr lIns="71437" tIns="71437" rIns="71437" bIns="71437">
            <a:spAutoFit/>
          </a:bodyPr>
          <a:lstStyle>
            <a:lvl1pPr defTabSz="228600">
              <a:lnSpc>
                <a:spcPct val="120000"/>
              </a:lnSpc>
              <a:spcBef>
                <a:spcPts val="0"/>
              </a:spcBef>
              <a:defRPr sz="2700" cap="none" spc="26">
                <a:solidFill>
                  <a:srgbClr val="171717"/>
                </a:solidFill>
                <a:latin typeface="Garamond"/>
                <a:ea typeface="Garamond"/>
                <a:cs typeface="Garamond"/>
                <a:sym typeface="Garamond"/>
              </a:defRPr>
            </a:lvl1pPr>
          </a:lstStyle>
          <a:p>
            <a:r>
              <a:t>Phasellus pharetra augue volutpat, commodo arcu eget, pharetra odio.</a:t>
            </a:r>
          </a:p>
        </p:txBody>
      </p:sp>
      <p:sp>
        <p:nvSpPr>
          <p:cNvPr id="198" name="Phasellus pharetra augue volutpat, commodo arcu eget, pharetra odio."/>
          <p:cNvSpPr txBox="1">
            <a:spLocks noGrp="1"/>
          </p:cNvSpPr>
          <p:nvPr>
            <p:ph type="body" sz="quarter" idx="14"/>
          </p:nvPr>
        </p:nvSpPr>
        <p:spPr>
          <a:xfrm>
            <a:off x="7217555" y="10259780"/>
            <a:ext cx="4141474" cy="1438276"/>
          </a:xfrm>
          <a:prstGeom prst="rect">
            <a:avLst/>
          </a:prstGeom>
        </p:spPr>
        <p:txBody>
          <a:bodyPr lIns="71437" tIns="71437" rIns="71437" bIns="71437">
            <a:spAutoFit/>
          </a:bodyPr>
          <a:lstStyle>
            <a:lvl1pPr defTabSz="228600">
              <a:lnSpc>
                <a:spcPct val="120000"/>
              </a:lnSpc>
              <a:spcBef>
                <a:spcPts val="0"/>
              </a:spcBef>
              <a:defRPr sz="2700" cap="none" spc="26">
                <a:solidFill>
                  <a:srgbClr val="171717"/>
                </a:solidFill>
                <a:latin typeface="Garamond"/>
                <a:ea typeface="Garamond"/>
                <a:cs typeface="Garamond"/>
                <a:sym typeface="Garamond"/>
              </a:defRPr>
            </a:lvl1pPr>
          </a:lstStyle>
          <a:p>
            <a:r>
              <a:t>Phasellus pharetra augue volutpat, commodo arcu eget, pharetra odio.</a:t>
            </a:r>
          </a:p>
        </p:txBody>
      </p:sp>
      <p:sp>
        <p:nvSpPr>
          <p:cNvPr id="199" name="Phasellus pharetra augue volutpat, commodo arcu eget, pharetra odio."/>
          <p:cNvSpPr txBox="1">
            <a:spLocks noGrp="1"/>
          </p:cNvSpPr>
          <p:nvPr>
            <p:ph type="body" sz="quarter" idx="15"/>
          </p:nvPr>
        </p:nvSpPr>
        <p:spPr>
          <a:xfrm>
            <a:off x="13018113" y="10259780"/>
            <a:ext cx="4141475" cy="1438276"/>
          </a:xfrm>
          <a:prstGeom prst="rect">
            <a:avLst/>
          </a:prstGeom>
        </p:spPr>
        <p:txBody>
          <a:bodyPr lIns="71437" tIns="71437" rIns="71437" bIns="71437">
            <a:spAutoFit/>
          </a:bodyPr>
          <a:lstStyle>
            <a:lvl1pPr defTabSz="228600">
              <a:lnSpc>
                <a:spcPct val="120000"/>
              </a:lnSpc>
              <a:spcBef>
                <a:spcPts val="0"/>
              </a:spcBef>
              <a:defRPr sz="2700" cap="none" spc="26">
                <a:solidFill>
                  <a:srgbClr val="171717"/>
                </a:solidFill>
                <a:latin typeface="Garamond"/>
                <a:ea typeface="Garamond"/>
                <a:cs typeface="Garamond"/>
                <a:sym typeface="Garamond"/>
              </a:defRPr>
            </a:lvl1pPr>
          </a:lstStyle>
          <a:p>
            <a:r>
              <a:t>Phasellus pharetra augue volutpat, commodo arcu eget, pharetra odio.</a:t>
            </a:r>
          </a:p>
        </p:txBody>
      </p:sp>
      <p:sp>
        <p:nvSpPr>
          <p:cNvPr id="200" name="Phasellus pharetra augue volutpat,"/>
          <p:cNvSpPr txBox="1">
            <a:spLocks noGrp="1"/>
          </p:cNvSpPr>
          <p:nvPr>
            <p:ph type="body" sz="quarter" idx="16"/>
          </p:nvPr>
        </p:nvSpPr>
        <p:spPr>
          <a:xfrm>
            <a:off x="10897096" y="8491099"/>
            <a:ext cx="2580070" cy="1438276"/>
          </a:xfrm>
          <a:prstGeom prst="rect">
            <a:avLst/>
          </a:prstGeom>
        </p:spPr>
        <p:txBody>
          <a:bodyPr lIns="71437" tIns="71437" rIns="71437" bIns="71437">
            <a:spAutoFit/>
          </a:bodyPr>
          <a:lstStyle>
            <a:lvl1pPr defTabSz="228600">
              <a:lnSpc>
                <a:spcPct val="120000"/>
              </a:lnSpc>
              <a:spcBef>
                <a:spcPts val="0"/>
              </a:spcBef>
              <a:defRPr sz="2700" cap="none" spc="26">
                <a:solidFill>
                  <a:srgbClr val="000000"/>
                </a:solidFill>
                <a:latin typeface="Garamond"/>
                <a:ea typeface="Garamond"/>
                <a:cs typeface="Garamond"/>
                <a:sym typeface="Garamond"/>
              </a:defRPr>
            </a:lvl1pPr>
          </a:lstStyle>
          <a:p>
            <a:r>
              <a:t>Phasellus pharetra augue volutpat,</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riangle copy">
    <p:bg>
      <p:bgPr>
        <a:solidFill>
          <a:srgbClr val="FFFFFF"/>
        </a:solidFill>
        <a:effectLst/>
      </p:bgPr>
    </p:bg>
    <p:spTree>
      <p:nvGrpSpPr>
        <p:cNvPr id="1" name=""/>
        <p:cNvGrpSpPr/>
        <p:nvPr/>
      </p:nvGrpSpPr>
      <p:grpSpPr>
        <a:xfrm>
          <a:off x="0" y="0"/>
          <a:ext cx="0" cy="0"/>
          <a:chOff x="0" y="0"/>
          <a:chExt cx="0" cy="0"/>
        </a:xfrm>
      </p:grpSpPr>
      <p:sp>
        <p:nvSpPr>
          <p:cNvPr id="207" name="Truth collectiVe">
            <a:hlinkClick r:id="rId2"/>
          </p:cNvPr>
          <p:cNvSpPr txBox="1"/>
          <p:nvPr/>
        </p:nvSpPr>
        <p:spPr>
          <a:xfrm>
            <a:off x="21646486" y="12242397"/>
            <a:ext cx="1421299" cy="5539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latin typeface="+mj-lt"/>
                <a:ea typeface="+mj-ea"/>
                <a:cs typeface="+mj-cs"/>
                <a:sym typeface="Trade Gothic Condensed No. 18"/>
              </a:defRPr>
            </a:lvl1pPr>
          </a:lstStyle>
          <a:p>
            <a:r>
              <a:rPr dirty="0"/>
              <a:t>Truth collectiVe</a:t>
            </a:r>
          </a:p>
        </p:txBody>
      </p:sp>
      <p:sp>
        <p:nvSpPr>
          <p:cNvPr id="208" name="Line"/>
          <p:cNvSpPr/>
          <p:nvPr/>
        </p:nvSpPr>
        <p:spPr>
          <a:xfrm flipV="1">
            <a:off x="21478874" y="12211676"/>
            <a:ext cx="1" cy="218110"/>
          </a:xfrm>
          <a:prstGeom prst="line">
            <a:avLst/>
          </a:prstGeom>
          <a:ln w="635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sp>
        <p:nvSpPr>
          <p:cNvPr id="209"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210" name="Title Text"/>
          <p:cNvSpPr txBox="1">
            <a:spLocks noGrp="1"/>
          </p:cNvSpPr>
          <p:nvPr>
            <p:ph type="title"/>
          </p:nvPr>
        </p:nvSpPr>
        <p:spPr>
          <a:prstGeom prst="rect">
            <a:avLst/>
          </a:prstGeom>
        </p:spPr>
        <p:txBody>
          <a:bodyPr/>
          <a:lstStyle/>
          <a:p>
            <a:r>
              <a:t>Title Text</a:t>
            </a:r>
          </a:p>
        </p:txBody>
      </p:sp>
      <p:sp>
        <p:nvSpPr>
          <p:cNvPr id="211" name="Nulla tristique odio sit amet dui sollicitudin porta vestibulum.…"/>
          <p:cNvSpPr txBox="1">
            <a:spLocks noGrp="1"/>
          </p:cNvSpPr>
          <p:nvPr>
            <p:ph type="body" sz="quarter" idx="13"/>
          </p:nvPr>
        </p:nvSpPr>
        <p:spPr>
          <a:xfrm>
            <a:off x="8660128" y="5524111"/>
            <a:ext cx="14404705" cy="2705101"/>
          </a:xfrm>
          <a:prstGeom prst="rect">
            <a:avLst/>
          </a:prstGeom>
        </p:spPr>
        <p:txBody>
          <a:bodyPr>
            <a:spAutoFit/>
          </a:bodyPr>
          <a:lstStyle/>
          <a:p>
            <a:pPr algn="l">
              <a:defRPr sz="8300" cap="none" spc="166">
                <a:solidFill>
                  <a:srgbClr val="53677C"/>
                </a:solidFill>
              </a:defRPr>
            </a:pPr>
            <a:r>
              <a:t>Nulla tristique odio sit amet dui sollicitudin porta vestibulum.</a:t>
            </a:r>
          </a:p>
          <a:p>
            <a:pPr algn="l" defTabSz="228600">
              <a:lnSpc>
                <a:spcPct val="120000"/>
              </a:lnSpc>
              <a:spcBef>
                <a:spcPts val="0"/>
              </a:spcBef>
              <a:defRPr sz="2700" cap="none" spc="26">
                <a:solidFill>
                  <a:srgbClr val="000000"/>
                </a:solidFill>
                <a:latin typeface="Garamond"/>
                <a:ea typeface="Garamond"/>
                <a:cs typeface="Garamond"/>
                <a:sym typeface="Garamond"/>
              </a:defRPr>
            </a:pPr>
            <a:r>
              <a:t>Fusce molestie augue quis accumsan ultrices.</a:t>
            </a:r>
          </a:p>
        </p:txBody>
      </p:sp>
      <p:sp>
        <p:nvSpPr>
          <p:cNvPr id="212" name="Category truth"/>
          <p:cNvSpPr txBox="1">
            <a:spLocks noGrp="1"/>
          </p:cNvSpPr>
          <p:nvPr>
            <p:ph type="body" sz="quarter" idx="14"/>
          </p:nvPr>
        </p:nvSpPr>
        <p:spPr>
          <a:xfrm>
            <a:off x="1325830" y="6650093"/>
            <a:ext cx="5194078" cy="453137"/>
          </a:xfrm>
          <a:prstGeom prst="rect">
            <a:avLst/>
          </a:prstGeom>
        </p:spPr>
        <p:txBody>
          <a:bodyPr>
            <a:spAutoFit/>
          </a:bodyPr>
          <a:lstStyle>
            <a:lvl1pPr algn="r">
              <a:lnSpc>
                <a:spcPct val="120000"/>
              </a:lnSpc>
              <a:spcBef>
                <a:spcPts val="0"/>
              </a:spcBef>
              <a:defRPr sz="4000" spc="39">
                <a:solidFill>
                  <a:srgbClr val="53677C"/>
                </a:solidFill>
              </a:defRPr>
            </a:lvl1pPr>
          </a:lstStyle>
          <a:p>
            <a:r>
              <a:t>Category truth</a:t>
            </a:r>
          </a:p>
        </p:txBody>
      </p:sp>
      <p:sp>
        <p:nvSpPr>
          <p:cNvPr id="213" name="Line"/>
          <p:cNvSpPr/>
          <p:nvPr/>
        </p:nvSpPr>
        <p:spPr>
          <a:xfrm flipV="1">
            <a:off x="7583667" y="4609989"/>
            <a:ext cx="1" cy="4241523"/>
          </a:xfrm>
          <a:prstGeom prst="line">
            <a:avLst/>
          </a:prstGeom>
          <a:ln w="1270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oncept Set Up">
    <p:bg>
      <p:bgPr>
        <a:solidFill>
          <a:srgbClr val="FFFFFF"/>
        </a:solidFill>
        <a:effectLst/>
      </p:bgPr>
    </p:bg>
    <p:spTree>
      <p:nvGrpSpPr>
        <p:cNvPr id="1" name=""/>
        <p:cNvGrpSpPr/>
        <p:nvPr/>
      </p:nvGrpSpPr>
      <p:grpSpPr>
        <a:xfrm>
          <a:off x="0" y="0"/>
          <a:ext cx="0" cy="0"/>
          <a:chOff x="0" y="0"/>
          <a:chExt cx="0" cy="0"/>
        </a:xfrm>
      </p:grpSpPr>
      <p:sp>
        <p:nvSpPr>
          <p:cNvPr id="220" name="Light02.jpg"/>
          <p:cNvSpPr>
            <a:spLocks noGrp="1"/>
          </p:cNvSpPr>
          <p:nvPr>
            <p:ph type="pic" idx="13"/>
          </p:nvPr>
        </p:nvSpPr>
        <p:spPr>
          <a:xfrm>
            <a:off x="-1" y="0"/>
            <a:ext cx="24384001" cy="13716000"/>
          </a:xfrm>
          <a:prstGeom prst="rect">
            <a:avLst/>
          </a:prstGeom>
        </p:spPr>
        <p:txBody>
          <a:bodyPr lIns="91439" tIns="45719" rIns="91439" bIns="45719" anchor="t"/>
          <a:lstStyle/>
          <a:p>
            <a:endParaRPr dirty="0"/>
          </a:p>
        </p:txBody>
      </p:sp>
      <p:sp>
        <p:nvSpPr>
          <p:cNvPr id="221" name="Truth collectiVe">
            <a:hlinkClick r:id="rId2"/>
          </p:cNvPr>
          <p:cNvSpPr txBox="1"/>
          <p:nvPr/>
        </p:nvSpPr>
        <p:spPr>
          <a:xfrm>
            <a:off x="21646486" y="12242397"/>
            <a:ext cx="1421299" cy="5285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solidFill>
                  <a:srgbClr val="FFFFFF"/>
                </a:solidFill>
                <a:latin typeface="+mj-lt"/>
                <a:ea typeface="+mj-ea"/>
                <a:cs typeface="+mj-cs"/>
                <a:sym typeface="Trade Gothic Condensed No. 18"/>
              </a:defRPr>
            </a:lvl1pPr>
          </a:lstStyle>
          <a:p>
            <a:r>
              <a:rPr dirty="0"/>
              <a:t>Truth collectiVe</a:t>
            </a:r>
          </a:p>
        </p:txBody>
      </p:sp>
      <p:sp>
        <p:nvSpPr>
          <p:cNvPr id="222" name="Line"/>
          <p:cNvSpPr/>
          <p:nvPr/>
        </p:nvSpPr>
        <p:spPr>
          <a:xfrm flipV="1">
            <a:off x="21478874" y="12211676"/>
            <a:ext cx="1" cy="218110"/>
          </a:xfrm>
          <a:prstGeom prst="line">
            <a:avLst/>
          </a:prstGeom>
          <a:ln w="6350">
            <a:solidFill>
              <a:srgbClr val="FFFFFF"/>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sp>
        <p:nvSpPr>
          <p:cNvPr id="22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dirty="0"/>
          </a:p>
        </p:txBody>
      </p:sp>
      <p:sp>
        <p:nvSpPr>
          <p:cNvPr id="224"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225" name="Concept set up. Dignissim sit amet rhoncus a, faucibus ut ligula. Proin scelerisque, magna non tincidunt vestibulum, augue ex lacinia eros, in dictum elit velit sit amet turpis."/>
          <p:cNvSpPr txBox="1">
            <a:spLocks noGrp="1"/>
          </p:cNvSpPr>
          <p:nvPr>
            <p:ph type="body" sz="quarter" idx="14"/>
          </p:nvPr>
        </p:nvSpPr>
        <p:spPr>
          <a:xfrm>
            <a:off x="1324243" y="1901780"/>
            <a:ext cx="6592386" cy="3302001"/>
          </a:xfrm>
          <a:prstGeom prst="rect">
            <a:avLst/>
          </a:prstGeom>
          <a:effectLst>
            <a:outerShdw blurRad="228600" dir="5400000" rotWithShape="0">
              <a:srgbClr val="000000">
                <a:alpha val="64959"/>
              </a:srgbClr>
            </a:outerShdw>
          </a:effectLst>
        </p:spPr>
        <p:txBody>
          <a:bodyPr anchor="t">
            <a:spAutoFit/>
          </a:bodyPr>
          <a:lstStyle/>
          <a:p>
            <a:pPr algn="l" defTabSz="228600">
              <a:lnSpc>
                <a:spcPct val="110000"/>
              </a:lnSpc>
              <a:spcBef>
                <a:spcPts val="0"/>
              </a:spcBef>
              <a:defRPr sz="3600" cap="none" spc="36">
                <a:latin typeface="Garamond"/>
                <a:ea typeface="Garamond"/>
                <a:cs typeface="Garamond"/>
                <a:sym typeface="Garamond"/>
              </a:defRPr>
            </a:pPr>
            <a:r>
              <a:rPr b="1"/>
              <a:t>Concept set up.</a:t>
            </a:r>
            <a:r>
              <a:t> Dignissim sit amet rhoncus a, faucibus ut ligula. Proin scelerisque, magna non tincidunt vestibulum, augue ex lacinia eros, in dictum elit velit sit amet turpis.</a:t>
            </a: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Next Steps">
    <p:bg>
      <p:bgPr>
        <a:solidFill>
          <a:srgbClr val="FFFFFF"/>
        </a:solidFill>
        <a:effectLst/>
      </p:bgPr>
    </p:bg>
    <p:spTree>
      <p:nvGrpSpPr>
        <p:cNvPr id="1" name=""/>
        <p:cNvGrpSpPr/>
        <p:nvPr/>
      </p:nvGrpSpPr>
      <p:grpSpPr>
        <a:xfrm>
          <a:off x="0" y="0"/>
          <a:ext cx="0" cy="0"/>
          <a:chOff x="0" y="0"/>
          <a:chExt cx="0" cy="0"/>
        </a:xfrm>
      </p:grpSpPr>
      <p:sp>
        <p:nvSpPr>
          <p:cNvPr id="232" name="Truth collectiVe">
            <a:hlinkClick r:id="rId2"/>
          </p:cNvPr>
          <p:cNvSpPr txBox="1"/>
          <p:nvPr/>
        </p:nvSpPr>
        <p:spPr>
          <a:xfrm>
            <a:off x="21646486" y="12242397"/>
            <a:ext cx="1421299" cy="17469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latin typeface="+mj-lt"/>
                <a:ea typeface="+mj-ea"/>
                <a:cs typeface="+mj-cs"/>
                <a:sym typeface="Trade Gothic Condensed No. 18"/>
              </a:defRPr>
            </a:lvl1pPr>
          </a:lstStyle>
          <a:p>
            <a:r>
              <a:rPr dirty="0"/>
              <a:t>Truth </a:t>
            </a:r>
            <a:r>
              <a:rPr dirty="0" err="1"/>
              <a:t>collectiVe</a:t>
            </a:r>
            <a:endParaRPr dirty="0"/>
          </a:p>
        </p:txBody>
      </p:sp>
      <p:sp>
        <p:nvSpPr>
          <p:cNvPr id="233" name="Line"/>
          <p:cNvSpPr/>
          <p:nvPr/>
        </p:nvSpPr>
        <p:spPr>
          <a:xfrm flipV="1">
            <a:off x="21478874" y="12211676"/>
            <a:ext cx="1" cy="218110"/>
          </a:xfrm>
          <a:prstGeom prst="line">
            <a:avLst/>
          </a:prstGeom>
          <a:ln w="635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a:p>
        </p:txBody>
      </p:sp>
      <p:sp>
        <p:nvSpPr>
          <p:cNvPr id="2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35" name="Title Text"/>
          <p:cNvSpPr txBox="1">
            <a:spLocks noGrp="1"/>
          </p:cNvSpPr>
          <p:nvPr>
            <p:ph type="title"/>
          </p:nvPr>
        </p:nvSpPr>
        <p:spPr>
          <a:prstGeom prst="rect">
            <a:avLst/>
          </a:prstGeom>
        </p:spPr>
        <p:txBody>
          <a:bodyPr/>
          <a:lstStyle/>
          <a:p>
            <a:r>
              <a:t>Title Text</a:t>
            </a:r>
          </a:p>
        </p:txBody>
      </p:sp>
      <p:sp>
        <p:nvSpPr>
          <p:cNvPr id="236" name="Today’s AGENDA—…"/>
          <p:cNvSpPr txBox="1">
            <a:spLocks noGrp="1"/>
          </p:cNvSpPr>
          <p:nvPr>
            <p:ph type="body" sz="quarter" idx="13"/>
          </p:nvPr>
        </p:nvSpPr>
        <p:spPr>
          <a:xfrm>
            <a:off x="1324243" y="1901780"/>
            <a:ext cx="7034081" cy="4294011"/>
          </a:xfrm>
          <a:prstGeom prst="rect">
            <a:avLst/>
          </a:prstGeom>
        </p:spPr>
        <p:txBody>
          <a:bodyPr anchor="t">
            <a:spAutoFit/>
          </a:bodyPr>
          <a:lstStyle/>
          <a:p>
            <a:pPr algn="l">
              <a:defRPr sz="8300" spc="166">
                <a:solidFill>
                  <a:srgbClr val="53677C"/>
                </a:solidFill>
              </a:defRPr>
            </a:pPr>
            <a:r>
              <a:t>Today’s</a:t>
            </a:r>
            <a:br/>
            <a:r>
              <a:t>AGENDA—</a:t>
            </a:r>
          </a:p>
          <a:p>
            <a:pPr algn="l">
              <a:defRPr sz="8300" spc="166">
                <a:solidFill>
                  <a:srgbClr val="53677C"/>
                </a:solidFill>
              </a:defRPr>
            </a:pPr>
            <a:r>
              <a:t>NEXT </a:t>
            </a:r>
            <a:br/>
            <a:r>
              <a:t>STEPS—</a:t>
            </a:r>
          </a:p>
        </p:txBody>
      </p:sp>
      <p:sp>
        <p:nvSpPr>
          <p:cNvPr id="237" name="04…"/>
          <p:cNvSpPr txBox="1">
            <a:spLocks noGrp="1"/>
          </p:cNvSpPr>
          <p:nvPr>
            <p:ph type="body" sz="quarter" idx="14"/>
          </p:nvPr>
        </p:nvSpPr>
        <p:spPr>
          <a:xfrm>
            <a:off x="19714444" y="1901780"/>
            <a:ext cx="3360540" cy="3633929"/>
          </a:xfrm>
          <a:prstGeom prst="rect">
            <a:avLst/>
          </a:prstGeom>
        </p:spPr>
        <p:txBody>
          <a:bodyPr anchor="t">
            <a:spAutoFit/>
          </a:bodyPr>
          <a:lstStyle/>
          <a:p>
            <a:pPr algn="l">
              <a:defRPr sz="8300" spc="166">
                <a:solidFill>
                  <a:srgbClr val="53677C"/>
                </a:solidFill>
              </a:defRPr>
            </a:pPr>
            <a:r>
              <a:t>04</a:t>
            </a:r>
          </a:p>
          <a:p>
            <a:pPr algn="l">
              <a:lnSpc>
                <a:spcPct val="120000"/>
              </a:lnSpc>
              <a:spcBef>
                <a:spcPts val="0"/>
              </a:spcBef>
              <a:defRPr sz="4000" spc="39">
                <a:solidFill>
                  <a:srgbClr val="171717"/>
                </a:solidFill>
              </a:defRPr>
            </a:pPr>
            <a:r>
              <a:t>Felis vel </a:t>
            </a:r>
          </a:p>
          <a:p>
            <a:pPr algn="l" defTabSz="228600">
              <a:lnSpc>
                <a:spcPct val="120000"/>
              </a:lnSpc>
              <a:spcBef>
                <a:spcPts val="0"/>
              </a:spcBef>
              <a:defRPr sz="2700" cap="none" spc="26">
                <a:solidFill>
                  <a:srgbClr val="000000"/>
                </a:solidFill>
                <a:latin typeface="Garamond"/>
                <a:ea typeface="Garamond"/>
                <a:cs typeface="Garamond"/>
                <a:sym typeface="Garamond"/>
              </a:defRPr>
            </a:pPr>
            <a:r>
              <a:t>euismod lacinia, orci nisl efficitur metus, quis iaculis dui turpis ut orci. Fusce vitae turpis ex.</a:t>
            </a:r>
          </a:p>
        </p:txBody>
      </p:sp>
      <p:sp>
        <p:nvSpPr>
          <p:cNvPr id="238" name="01…"/>
          <p:cNvSpPr txBox="1">
            <a:spLocks noGrp="1"/>
          </p:cNvSpPr>
          <p:nvPr>
            <p:ph type="body" sz="quarter" idx="15"/>
          </p:nvPr>
        </p:nvSpPr>
        <p:spPr>
          <a:xfrm>
            <a:off x="8684495" y="1901780"/>
            <a:ext cx="3360540" cy="3633929"/>
          </a:xfrm>
          <a:prstGeom prst="rect">
            <a:avLst/>
          </a:prstGeom>
        </p:spPr>
        <p:txBody>
          <a:bodyPr anchor="t">
            <a:spAutoFit/>
          </a:bodyPr>
          <a:lstStyle/>
          <a:p>
            <a:pPr algn="l">
              <a:defRPr sz="8300" spc="166">
                <a:solidFill>
                  <a:srgbClr val="53677C"/>
                </a:solidFill>
              </a:defRPr>
            </a:pPr>
            <a:r>
              <a:t>01</a:t>
            </a:r>
          </a:p>
          <a:p>
            <a:pPr algn="l">
              <a:lnSpc>
                <a:spcPct val="120000"/>
              </a:lnSpc>
              <a:spcBef>
                <a:spcPts val="0"/>
              </a:spcBef>
              <a:defRPr sz="4000" spc="39">
                <a:solidFill>
                  <a:srgbClr val="171717"/>
                </a:solidFill>
              </a:defRPr>
            </a:pPr>
            <a:r>
              <a:t>Phasellus </a:t>
            </a:r>
          </a:p>
          <a:p>
            <a:pPr algn="l" defTabSz="228600">
              <a:lnSpc>
                <a:spcPct val="120000"/>
              </a:lnSpc>
              <a:spcBef>
                <a:spcPts val="0"/>
              </a:spcBef>
              <a:defRPr sz="2700" cap="none" spc="26">
                <a:solidFill>
                  <a:srgbClr val="000000"/>
                </a:solidFill>
                <a:latin typeface="Garamond"/>
                <a:ea typeface="Garamond"/>
                <a:cs typeface="Garamond"/>
                <a:sym typeface="Garamond"/>
              </a:defRPr>
            </a:pPr>
            <a:r>
              <a:t>pharetra vitae dui sit amet sagittis. Sed congue nibh, at vehicula ipsum.</a:t>
            </a:r>
          </a:p>
        </p:txBody>
      </p:sp>
      <p:sp>
        <p:nvSpPr>
          <p:cNvPr id="239" name="02…"/>
          <p:cNvSpPr txBox="1">
            <a:spLocks noGrp="1"/>
          </p:cNvSpPr>
          <p:nvPr>
            <p:ph type="body" sz="quarter" idx="16"/>
          </p:nvPr>
        </p:nvSpPr>
        <p:spPr>
          <a:xfrm>
            <a:off x="12361145" y="1901780"/>
            <a:ext cx="3360540" cy="2719529"/>
          </a:xfrm>
          <a:prstGeom prst="rect">
            <a:avLst/>
          </a:prstGeom>
        </p:spPr>
        <p:txBody>
          <a:bodyPr anchor="t">
            <a:spAutoFit/>
          </a:bodyPr>
          <a:lstStyle/>
          <a:p>
            <a:pPr algn="l">
              <a:defRPr sz="8300" spc="166">
                <a:solidFill>
                  <a:srgbClr val="53677C"/>
                </a:solidFill>
              </a:defRPr>
            </a:pPr>
            <a:r>
              <a:t>02</a:t>
            </a:r>
          </a:p>
          <a:p>
            <a:pPr algn="l">
              <a:lnSpc>
                <a:spcPct val="120000"/>
              </a:lnSpc>
              <a:spcBef>
                <a:spcPts val="0"/>
              </a:spcBef>
              <a:defRPr sz="4000" spc="39">
                <a:solidFill>
                  <a:srgbClr val="171717"/>
                </a:solidFill>
              </a:defRPr>
            </a:pPr>
            <a:r>
              <a:t>vitae </a:t>
            </a:r>
          </a:p>
          <a:p>
            <a:pPr algn="l" defTabSz="228600">
              <a:lnSpc>
                <a:spcPct val="120000"/>
              </a:lnSpc>
              <a:spcBef>
                <a:spcPts val="0"/>
              </a:spcBef>
              <a:defRPr sz="2700" cap="none" spc="26">
                <a:solidFill>
                  <a:srgbClr val="000000"/>
                </a:solidFill>
                <a:latin typeface="Garamond"/>
                <a:ea typeface="Garamond"/>
                <a:cs typeface="Garamond"/>
                <a:sym typeface="Garamond"/>
              </a:defRPr>
            </a:pPr>
            <a:r>
              <a:t>Aliquam finibus leo, commodo ultricies urna.</a:t>
            </a:r>
          </a:p>
        </p:txBody>
      </p:sp>
      <p:sp>
        <p:nvSpPr>
          <p:cNvPr id="240" name="03…"/>
          <p:cNvSpPr txBox="1">
            <a:spLocks noGrp="1"/>
          </p:cNvSpPr>
          <p:nvPr>
            <p:ph type="body" sz="quarter" idx="17"/>
          </p:nvPr>
        </p:nvSpPr>
        <p:spPr>
          <a:xfrm>
            <a:off x="16037794" y="1901780"/>
            <a:ext cx="3360540" cy="3633929"/>
          </a:xfrm>
          <a:prstGeom prst="rect">
            <a:avLst/>
          </a:prstGeom>
        </p:spPr>
        <p:txBody>
          <a:bodyPr anchor="t">
            <a:spAutoFit/>
          </a:bodyPr>
          <a:lstStyle/>
          <a:p>
            <a:pPr algn="l">
              <a:defRPr sz="8300" spc="166">
                <a:solidFill>
                  <a:srgbClr val="53677C"/>
                </a:solidFill>
              </a:defRPr>
            </a:pPr>
            <a:r>
              <a:t>03</a:t>
            </a:r>
          </a:p>
          <a:p>
            <a:pPr algn="l">
              <a:lnSpc>
                <a:spcPct val="120000"/>
              </a:lnSpc>
              <a:spcBef>
                <a:spcPts val="0"/>
              </a:spcBef>
              <a:defRPr sz="4000" spc="39">
                <a:solidFill>
                  <a:srgbClr val="171717"/>
                </a:solidFill>
              </a:defRPr>
            </a:pPr>
            <a:r>
              <a:t>Donec </a:t>
            </a:r>
          </a:p>
          <a:p>
            <a:pPr algn="l" defTabSz="228600">
              <a:lnSpc>
                <a:spcPct val="120000"/>
              </a:lnSpc>
              <a:spcBef>
                <a:spcPts val="0"/>
              </a:spcBef>
              <a:defRPr sz="2700" cap="none" spc="26">
                <a:solidFill>
                  <a:srgbClr val="000000"/>
                </a:solidFill>
                <a:latin typeface="Garamond"/>
                <a:ea typeface="Garamond"/>
                <a:cs typeface="Garamond"/>
                <a:sym typeface="Garamond"/>
              </a:defRPr>
            </a:pPr>
            <a:r>
              <a:t>vitae ligula congue, luctus metus et, dignissim felis. Donec a imperdiet quam.</a:t>
            </a:r>
          </a:p>
        </p:txBody>
      </p:sp>
      <p:sp>
        <p:nvSpPr>
          <p:cNvPr id="241" name="08…"/>
          <p:cNvSpPr txBox="1">
            <a:spLocks noGrp="1"/>
          </p:cNvSpPr>
          <p:nvPr>
            <p:ph type="body" sz="quarter" idx="18"/>
          </p:nvPr>
        </p:nvSpPr>
        <p:spPr>
          <a:xfrm>
            <a:off x="19714444" y="7072089"/>
            <a:ext cx="3360540" cy="3633928"/>
          </a:xfrm>
          <a:prstGeom prst="rect">
            <a:avLst/>
          </a:prstGeom>
        </p:spPr>
        <p:txBody>
          <a:bodyPr anchor="t">
            <a:spAutoFit/>
          </a:bodyPr>
          <a:lstStyle/>
          <a:p>
            <a:pPr algn="l">
              <a:defRPr sz="8300" spc="166">
                <a:solidFill>
                  <a:srgbClr val="53677C"/>
                </a:solidFill>
              </a:defRPr>
            </a:pPr>
            <a:r>
              <a:t>08</a:t>
            </a:r>
          </a:p>
          <a:p>
            <a:pPr algn="l">
              <a:lnSpc>
                <a:spcPct val="120000"/>
              </a:lnSpc>
              <a:spcBef>
                <a:spcPts val="0"/>
              </a:spcBef>
              <a:defRPr sz="4000" spc="39">
                <a:solidFill>
                  <a:srgbClr val="171717"/>
                </a:solidFill>
              </a:defRPr>
            </a:pPr>
            <a:r>
              <a:t>Felis vel </a:t>
            </a:r>
          </a:p>
          <a:p>
            <a:pPr algn="l" defTabSz="228600">
              <a:lnSpc>
                <a:spcPct val="120000"/>
              </a:lnSpc>
              <a:spcBef>
                <a:spcPts val="0"/>
              </a:spcBef>
              <a:defRPr sz="2700" cap="none" spc="26">
                <a:solidFill>
                  <a:srgbClr val="000000"/>
                </a:solidFill>
                <a:latin typeface="Garamond"/>
                <a:ea typeface="Garamond"/>
                <a:cs typeface="Garamond"/>
                <a:sym typeface="Garamond"/>
              </a:defRPr>
            </a:pPr>
            <a:r>
              <a:t>euismod lacinia, orci nisl efficitur metus, quis iaculis dui turpis ut orci. Fusce vitae turpis ex.</a:t>
            </a:r>
          </a:p>
        </p:txBody>
      </p:sp>
      <p:sp>
        <p:nvSpPr>
          <p:cNvPr id="242" name="05…"/>
          <p:cNvSpPr txBox="1">
            <a:spLocks noGrp="1"/>
          </p:cNvSpPr>
          <p:nvPr>
            <p:ph type="body" sz="quarter" idx="19"/>
          </p:nvPr>
        </p:nvSpPr>
        <p:spPr>
          <a:xfrm>
            <a:off x="8684495" y="7072089"/>
            <a:ext cx="3360540" cy="3633928"/>
          </a:xfrm>
          <a:prstGeom prst="rect">
            <a:avLst/>
          </a:prstGeom>
        </p:spPr>
        <p:txBody>
          <a:bodyPr anchor="t">
            <a:spAutoFit/>
          </a:bodyPr>
          <a:lstStyle/>
          <a:p>
            <a:pPr algn="l">
              <a:defRPr sz="8300" spc="166">
                <a:solidFill>
                  <a:srgbClr val="53677C"/>
                </a:solidFill>
              </a:defRPr>
            </a:pPr>
            <a:r>
              <a:t>05</a:t>
            </a:r>
          </a:p>
          <a:p>
            <a:pPr algn="l">
              <a:lnSpc>
                <a:spcPct val="120000"/>
              </a:lnSpc>
              <a:spcBef>
                <a:spcPts val="0"/>
              </a:spcBef>
              <a:defRPr sz="4000" spc="39">
                <a:solidFill>
                  <a:srgbClr val="171717"/>
                </a:solidFill>
              </a:defRPr>
            </a:pPr>
            <a:r>
              <a:t>Phasellus </a:t>
            </a:r>
          </a:p>
          <a:p>
            <a:pPr algn="l" defTabSz="228600">
              <a:lnSpc>
                <a:spcPct val="120000"/>
              </a:lnSpc>
              <a:spcBef>
                <a:spcPts val="0"/>
              </a:spcBef>
              <a:defRPr sz="2700" cap="none" spc="26">
                <a:solidFill>
                  <a:srgbClr val="000000"/>
                </a:solidFill>
                <a:latin typeface="Garamond"/>
                <a:ea typeface="Garamond"/>
                <a:cs typeface="Garamond"/>
                <a:sym typeface="Garamond"/>
              </a:defRPr>
            </a:pPr>
            <a:r>
              <a:t>pharetra vitae dui sit amet sagittis. Sed congue nibh, at vehicula ipsum.</a:t>
            </a:r>
          </a:p>
        </p:txBody>
      </p:sp>
      <p:sp>
        <p:nvSpPr>
          <p:cNvPr id="243" name="06…"/>
          <p:cNvSpPr txBox="1">
            <a:spLocks noGrp="1"/>
          </p:cNvSpPr>
          <p:nvPr>
            <p:ph type="body" sz="quarter" idx="20"/>
          </p:nvPr>
        </p:nvSpPr>
        <p:spPr>
          <a:xfrm>
            <a:off x="12361145" y="7072089"/>
            <a:ext cx="3360540" cy="2719528"/>
          </a:xfrm>
          <a:prstGeom prst="rect">
            <a:avLst/>
          </a:prstGeom>
        </p:spPr>
        <p:txBody>
          <a:bodyPr anchor="t">
            <a:spAutoFit/>
          </a:bodyPr>
          <a:lstStyle/>
          <a:p>
            <a:pPr algn="l">
              <a:defRPr sz="8300" spc="166">
                <a:solidFill>
                  <a:srgbClr val="53677C"/>
                </a:solidFill>
              </a:defRPr>
            </a:pPr>
            <a:r>
              <a:t>06</a:t>
            </a:r>
          </a:p>
          <a:p>
            <a:pPr algn="l">
              <a:lnSpc>
                <a:spcPct val="120000"/>
              </a:lnSpc>
              <a:spcBef>
                <a:spcPts val="0"/>
              </a:spcBef>
              <a:defRPr sz="4000" spc="39">
                <a:solidFill>
                  <a:srgbClr val="171717"/>
                </a:solidFill>
              </a:defRPr>
            </a:pPr>
            <a:r>
              <a:t>vitae </a:t>
            </a:r>
          </a:p>
          <a:p>
            <a:pPr algn="l" defTabSz="228600">
              <a:lnSpc>
                <a:spcPct val="120000"/>
              </a:lnSpc>
              <a:spcBef>
                <a:spcPts val="0"/>
              </a:spcBef>
              <a:defRPr sz="2700" cap="none" spc="26">
                <a:solidFill>
                  <a:srgbClr val="000000"/>
                </a:solidFill>
                <a:latin typeface="Garamond"/>
                <a:ea typeface="Garamond"/>
                <a:cs typeface="Garamond"/>
                <a:sym typeface="Garamond"/>
              </a:defRPr>
            </a:pPr>
            <a:r>
              <a:t>Aliquam finibus leo, commodo ultricies urna.</a:t>
            </a:r>
          </a:p>
        </p:txBody>
      </p:sp>
      <p:sp>
        <p:nvSpPr>
          <p:cNvPr id="244" name="07…"/>
          <p:cNvSpPr txBox="1">
            <a:spLocks noGrp="1"/>
          </p:cNvSpPr>
          <p:nvPr>
            <p:ph type="body" sz="quarter" idx="21"/>
          </p:nvPr>
        </p:nvSpPr>
        <p:spPr>
          <a:xfrm>
            <a:off x="16037794" y="7072089"/>
            <a:ext cx="3360540" cy="3633928"/>
          </a:xfrm>
          <a:prstGeom prst="rect">
            <a:avLst/>
          </a:prstGeom>
        </p:spPr>
        <p:txBody>
          <a:bodyPr anchor="t">
            <a:spAutoFit/>
          </a:bodyPr>
          <a:lstStyle/>
          <a:p>
            <a:pPr algn="l">
              <a:defRPr sz="8300" spc="166">
                <a:solidFill>
                  <a:srgbClr val="53677C"/>
                </a:solidFill>
              </a:defRPr>
            </a:pPr>
            <a:r>
              <a:t>07</a:t>
            </a:r>
          </a:p>
          <a:p>
            <a:pPr algn="l">
              <a:lnSpc>
                <a:spcPct val="120000"/>
              </a:lnSpc>
              <a:spcBef>
                <a:spcPts val="0"/>
              </a:spcBef>
              <a:defRPr sz="4000" spc="39">
                <a:solidFill>
                  <a:srgbClr val="171717"/>
                </a:solidFill>
              </a:defRPr>
            </a:pPr>
            <a:r>
              <a:t>Donec </a:t>
            </a:r>
          </a:p>
          <a:p>
            <a:pPr algn="l" defTabSz="228600">
              <a:lnSpc>
                <a:spcPct val="120000"/>
              </a:lnSpc>
              <a:spcBef>
                <a:spcPts val="0"/>
              </a:spcBef>
              <a:defRPr sz="2700" cap="none" spc="26">
                <a:solidFill>
                  <a:srgbClr val="000000"/>
                </a:solidFill>
                <a:latin typeface="Garamond"/>
                <a:ea typeface="Garamond"/>
                <a:cs typeface="Garamond"/>
                <a:sym typeface="Garamond"/>
              </a:defRPr>
            </a:pPr>
            <a:r>
              <a:t>vitae ligula congue, luctus metus et, dignissim felis. Donec a imperdiet quam.</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lank (with Grid)">
    <p:bg>
      <p:bgPr>
        <a:solidFill>
          <a:srgbClr val="FFFFFF"/>
        </a:solidFill>
        <a:effectLst/>
      </p:bgPr>
    </p:bg>
    <p:spTree>
      <p:nvGrpSpPr>
        <p:cNvPr id="1" name=""/>
        <p:cNvGrpSpPr/>
        <p:nvPr/>
      </p:nvGrpSpPr>
      <p:grpSpPr>
        <a:xfrm>
          <a:off x="0" y="0"/>
          <a:ext cx="0" cy="0"/>
          <a:chOff x="0" y="0"/>
          <a:chExt cx="0" cy="0"/>
        </a:xfrm>
      </p:grpSpPr>
      <p:grpSp>
        <p:nvGrpSpPr>
          <p:cNvPr id="263" name="Group"/>
          <p:cNvGrpSpPr/>
          <p:nvPr/>
        </p:nvGrpSpPr>
        <p:grpSpPr>
          <a:xfrm>
            <a:off x="1325830" y="1326178"/>
            <a:ext cx="21740590" cy="11066563"/>
            <a:chOff x="0" y="0"/>
            <a:chExt cx="21740589" cy="11066561"/>
          </a:xfrm>
        </p:grpSpPr>
        <p:sp>
          <p:nvSpPr>
            <p:cNvPr id="251" name="Rectangle"/>
            <p:cNvSpPr/>
            <p:nvPr/>
          </p:nvSpPr>
          <p:spPr>
            <a:xfrm>
              <a:off x="0" y="0"/>
              <a:ext cx="7033990" cy="11066562"/>
            </a:xfrm>
            <a:prstGeom prst="rect">
              <a:avLst/>
            </a:prstGeom>
            <a:noFill/>
            <a:ln w="3175" cap="flat">
              <a:solidFill>
                <a:srgbClr val="000000"/>
              </a:solidFill>
              <a:prstDash val="solid"/>
              <a:miter lim="400000"/>
            </a:ln>
            <a:effectLst/>
          </p:spPr>
          <p:txBody>
            <a:bodyPr wrap="square" lIns="71437" tIns="71437" rIns="71437" bIns="71437" numCol="1" anchor="ctr">
              <a:noAutofit/>
            </a:bodyPr>
            <a:lstStyle/>
            <a:p>
              <a:pPr algn="ctr" defTabSz="821531">
                <a:lnSpc>
                  <a:spcPct val="80000"/>
                </a:lnSpc>
                <a:defRPr sz="3800" cap="all" spc="0">
                  <a:solidFill>
                    <a:srgbClr val="FFFFFF"/>
                  </a:solidFill>
                  <a:latin typeface="DIN Condensed"/>
                  <a:ea typeface="DIN Condensed"/>
                  <a:cs typeface="DIN Condensed"/>
                  <a:sym typeface="DIN Condensed"/>
                </a:defRPr>
              </a:pPr>
              <a:endParaRPr/>
            </a:p>
          </p:txBody>
        </p:sp>
        <p:sp>
          <p:nvSpPr>
            <p:cNvPr id="252" name="Rectangle"/>
            <p:cNvSpPr/>
            <p:nvPr/>
          </p:nvSpPr>
          <p:spPr>
            <a:xfrm>
              <a:off x="3359150" y="0"/>
              <a:ext cx="314301" cy="11066562"/>
            </a:xfrm>
            <a:prstGeom prst="rect">
              <a:avLst/>
            </a:prstGeom>
            <a:noFill/>
            <a:ln w="3175" cap="flat">
              <a:solidFill>
                <a:srgbClr val="000000"/>
              </a:solidFill>
              <a:prstDash val="solid"/>
              <a:miter lim="400000"/>
            </a:ln>
            <a:effectLst/>
          </p:spPr>
          <p:txBody>
            <a:bodyPr wrap="square" lIns="71437" tIns="71437" rIns="71437" bIns="71437" numCol="1" anchor="ctr">
              <a:noAutofit/>
            </a:bodyPr>
            <a:lstStyle/>
            <a:p>
              <a:pPr algn="ctr" defTabSz="821531">
                <a:lnSpc>
                  <a:spcPct val="80000"/>
                </a:lnSpc>
                <a:defRPr sz="3800" cap="all" spc="0">
                  <a:solidFill>
                    <a:srgbClr val="FFFFFF"/>
                  </a:solidFill>
                  <a:latin typeface="DIN Condensed"/>
                  <a:ea typeface="DIN Condensed"/>
                  <a:cs typeface="DIN Condensed"/>
                  <a:sym typeface="DIN Condensed"/>
                </a:defRPr>
              </a:pPr>
              <a:endParaRPr/>
            </a:p>
          </p:txBody>
        </p:sp>
        <p:sp>
          <p:nvSpPr>
            <p:cNvPr id="253" name="Rectangle"/>
            <p:cNvSpPr/>
            <p:nvPr/>
          </p:nvSpPr>
          <p:spPr>
            <a:xfrm>
              <a:off x="1520825" y="0"/>
              <a:ext cx="314301" cy="11066562"/>
            </a:xfrm>
            <a:prstGeom prst="rect">
              <a:avLst/>
            </a:prstGeom>
            <a:noFill/>
            <a:ln w="3175" cap="flat">
              <a:solidFill>
                <a:srgbClr val="000000"/>
              </a:solidFill>
              <a:prstDash val="solid"/>
              <a:miter lim="400000"/>
            </a:ln>
            <a:effectLst/>
          </p:spPr>
          <p:txBody>
            <a:bodyPr wrap="square" lIns="71437" tIns="71437" rIns="71437" bIns="71437" numCol="1" anchor="ctr">
              <a:noAutofit/>
            </a:bodyPr>
            <a:lstStyle/>
            <a:p>
              <a:pPr algn="ctr" defTabSz="821531">
                <a:lnSpc>
                  <a:spcPct val="80000"/>
                </a:lnSpc>
                <a:defRPr sz="3800" cap="all" spc="0">
                  <a:solidFill>
                    <a:srgbClr val="FFFFFF"/>
                  </a:solidFill>
                  <a:latin typeface="DIN Condensed"/>
                  <a:ea typeface="DIN Condensed"/>
                  <a:cs typeface="DIN Condensed"/>
                  <a:sym typeface="DIN Condensed"/>
                </a:defRPr>
              </a:pPr>
              <a:endParaRPr/>
            </a:p>
          </p:txBody>
        </p:sp>
        <p:sp>
          <p:nvSpPr>
            <p:cNvPr id="254" name="Rectangle"/>
            <p:cNvSpPr/>
            <p:nvPr/>
          </p:nvSpPr>
          <p:spPr>
            <a:xfrm>
              <a:off x="5197475" y="0"/>
              <a:ext cx="314301" cy="11066562"/>
            </a:xfrm>
            <a:prstGeom prst="rect">
              <a:avLst/>
            </a:prstGeom>
            <a:noFill/>
            <a:ln w="3175" cap="flat">
              <a:solidFill>
                <a:srgbClr val="000000"/>
              </a:solidFill>
              <a:prstDash val="solid"/>
              <a:miter lim="400000"/>
            </a:ln>
            <a:effectLst/>
          </p:spPr>
          <p:txBody>
            <a:bodyPr wrap="square" lIns="71437" tIns="71437" rIns="71437" bIns="71437" numCol="1" anchor="ctr">
              <a:noAutofit/>
            </a:bodyPr>
            <a:lstStyle/>
            <a:p>
              <a:pPr algn="ctr" defTabSz="821531">
                <a:lnSpc>
                  <a:spcPct val="80000"/>
                </a:lnSpc>
                <a:defRPr sz="3800" cap="all" spc="0">
                  <a:solidFill>
                    <a:srgbClr val="FFFFFF"/>
                  </a:solidFill>
                  <a:latin typeface="DIN Condensed"/>
                  <a:ea typeface="DIN Condensed"/>
                  <a:cs typeface="DIN Condensed"/>
                  <a:sym typeface="DIN Condensed"/>
                </a:defRPr>
              </a:pPr>
              <a:endParaRPr/>
            </a:p>
          </p:txBody>
        </p:sp>
        <p:sp>
          <p:nvSpPr>
            <p:cNvPr id="255" name="Rectangle"/>
            <p:cNvSpPr/>
            <p:nvPr/>
          </p:nvSpPr>
          <p:spPr>
            <a:xfrm>
              <a:off x="7353300" y="0"/>
              <a:ext cx="7033990" cy="11066562"/>
            </a:xfrm>
            <a:prstGeom prst="rect">
              <a:avLst/>
            </a:prstGeom>
            <a:noFill/>
            <a:ln w="3175" cap="flat">
              <a:solidFill>
                <a:srgbClr val="000000"/>
              </a:solidFill>
              <a:prstDash val="solid"/>
              <a:miter lim="400000"/>
            </a:ln>
            <a:effectLst/>
          </p:spPr>
          <p:txBody>
            <a:bodyPr wrap="square" lIns="71437" tIns="71437" rIns="71437" bIns="71437" numCol="1" anchor="ctr">
              <a:noAutofit/>
            </a:bodyPr>
            <a:lstStyle/>
            <a:p>
              <a:pPr algn="ctr" defTabSz="821531">
                <a:lnSpc>
                  <a:spcPct val="80000"/>
                </a:lnSpc>
                <a:defRPr sz="3800" cap="all" spc="0">
                  <a:solidFill>
                    <a:srgbClr val="FFFFFF"/>
                  </a:solidFill>
                  <a:latin typeface="DIN Condensed"/>
                  <a:ea typeface="DIN Condensed"/>
                  <a:cs typeface="DIN Condensed"/>
                  <a:sym typeface="DIN Condensed"/>
                </a:defRPr>
              </a:pPr>
              <a:endParaRPr/>
            </a:p>
          </p:txBody>
        </p:sp>
        <p:sp>
          <p:nvSpPr>
            <p:cNvPr id="256" name="Rectangle"/>
            <p:cNvSpPr/>
            <p:nvPr/>
          </p:nvSpPr>
          <p:spPr>
            <a:xfrm>
              <a:off x="10712450" y="0"/>
              <a:ext cx="314301" cy="11066562"/>
            </a:xfrm>
            <a:prstGeom prst="rect">
              <a:avLst/>
            </a:prstGeom>
            <a:noFill/>
            <a:ln w="3175" cap="flat">
              <a:solidFill>
                <a:srgbClr val="000000"/>
              </a:solidFill>
              <a:prstDash val="solid"/>
              <a:miter lim="400000"/>
            </a:ln>
            <a:effectLst/>
          </p:spPr>
          <p:txBody>
            <a:bodyPr wrap="square" lIns="71437" tIns="71437" rIns="71437" bIns="71437" numCol="1" anchor="ctr">
              <a:noAutofit/>
            </a:bodyPr>
            <a:lstStyle/>
            <a:p>
              <a:pPr algn="ctr" defTabSz="821531">
                <a:lnSpc>
                  <a:spcPct val="80000"/>
                </a:lnSpc>
                <a:defRPr sz="3800" cap="all" spc="0">
                  <a:solidFill>
                    <a:srgbClr val="FFFFFF"/>
                  </a:solidFill>
                  <a:latin typeface="DIN Condensed"/>
                  <a:ea typeface="DIN Condensed"/>
                  <a:cs typeface="DIN Condensed"/>
                  <a:sym typeface="DIN Condensed"/>
                </a:defRPr>
              </a:pPr>
              <a:endParaRPr/>
            </a:p>
          </p:txBody>
        </p:sp>
        <p:sp>
          <p:nvSpPr>
            <p:cNvPr id="257" name="Rectangle"/>
            <p:cNvSpPr/>
            <p:nvPr/>
          </p:nvSpPr>
          <p:spPr>
            <a:xfrm>
              <a:off x="8874125" y="0"/>
              <a:ext cx="314301" cy="11066562"/>
            </a:xfrm>
            <a:prstGeom prst="rect">
              <a:avLst/>
            </a:prstGeom>
            <a:noFill/>
            <a:ln w="3175" cap="flat">
              <a:solidFill>
                <a:srgbClr val="000000"/>
              </a:solidFill>
              <a:prstDash val="solid"/>
              <a:miter lim="400000"/>
            </a:ln>
            <a:effectLst/>
          </p:spPr>
          <p:txBody>
            <a:bodyPr wrap="square" lIns="71437" tIns="71437" rIns="71437" bIns="71437" numCol="1" anchor="ctr">
              <a:noAutofit/>
            </a:bodyPr>
            <a:lstStyle/>
            <a:p>
              <a:pPr algn="ctr" defTabSz="821531">
                <a:lnSpc>
                  <a:spcPct val="80000"/>
                </a:lnSpc>
                <a:defRPr sz="3800" cap="all" spc="0">
                  <a:solidFill>
                    <a:srgbClr val="FFFFFF"/>
                  </a:solidFill>
                  <a:latin typeface="DIN Condensed"/>
                  <a:ea typeface="DIN Condensed"/>
                  <a:cs typeface="DIN Condensed"/>
                  <a:sym typeface="DIN Condensed"/>
                </a:defRPr>
              </a:pPr>
              <a:endParaRPr/>
            </a:p>
          </p:txBody>
        </p:sp>
        <p:sp>
          <p:nvSpPr>
            <p:cNvPr id="258" name="Rectangle"/>
            <p:cNvSpPr/>
            <p:nvPr/>
          </p:nvSpPr>
          <p:spPr>
            <a:xfrm>
              <a:off x="12550775" y="0"/>
              <a:ext cx="314301" cy="11066562"/>
            </a:xfrm>
            <a:prstGeom prst="rect">
              <a:avLst/>
            </a:prstGeom>
            <a:noFill/>
            <a:ln w="3175" cap="flat">
              <a:solidFill>
                <a:srgbClr val="000000"/>
              </a:solidFill>
              <a:prstDash val="solid"/>
              <a:miter lim="400000"/>
            </a:ln>
            <a:effectLst/>
          </p:spPr>
          <p:txBody>
            <a:bodyPr wrap="square" lIns="71437" tIns="71437" rIns="71437" bIns="71437" numCol="1" anchor="ctr">
              <a:noAutofit/>
            </a:bodyPr>
            <a:lstStyle/>
            <a:p>
              <a:pPr algn="ctr" defTabSz="821531">
                <a:lnSpc>
                  <a:spcPct val="80000"/>
                </a:lnSpc>
                <a:defRPr sz="3800" cap="all" spc="0">
                  <a:solidFill>
                    <a:srgbClr val="FFFFFF"/>
                  </a:solidFill>
                  <a:latin typeface="DIN Condensed"/>
                  <a:ea typeface="DIN Condensed"/>
                  <a:cs typeface="DIN Condensed"/>
                  <a:sym typeface="DIN Condensed"/>
                </a:defRPr>
              </a:pPr>
              <a:endParaRPr/>
            </a:p>
          </p:txBody>
        </p:sp>
        <p:sp>
          <p:nvSpPr>
            <p:cNvPr id="259" name="Rectangle"/>
            <p:cNvSpPr/>
            <p:nvPr/>
          </p:nvSpPr>
          <p:spPr>
            <a:xfrm>
              <a:off x="14706600" y="0"/>
              <a:ext cx="7033990" cy="11066562"/>
            </a:xfrm>
            <a:prstGeom prst="rect">
              <a:avLst/>
            </a:prstGeom>
            <a:noFill/>
            <a:ln w="3175" cap="flat">
              <a:solidFill>
                <a:srgbClr val="000000"/>
              </a:solidFill>
              <a:prstDash val="solid"/>
              <a:miter lim="400000"/>
            </a:ln>
            <a:effectLst/>
          </p:spPr>
          <p:txBody>
            <a:bodyPr wrap="square" lIns="71437" tIns="71437" rIns="71437" bIns="71437" numCol="1" anchor="ctr">
              <a:noAutofit/>
            </a:bodyPr>
            <a:lstStyle/>
            <a:p>
              <a:pPr algn="ctr" defTabSz="821531">
                <a:lnSpc>
                  <a:spcPct val="80000"/>
                </a:lnSpc>
                <a:defRPr sz="3800" cap="all" spc="0">
                  <a:solidFill>
                    <a:srgbClr val="FFFFFF"/>
                  </a:solidFill>
                  <a:latin typeface="DIN Condensed"/>
                  <a:ea typeface="DIN Condensed"/>
                  <a:cs typeface="DIN Condensed"/>
                  <a:sym typeface="DIN Condensed"/>
                </a:defRPr>
              </a:pPr>
              <a:endParaRPr/>
            </a:p>
          </p:txBody>
        </p:sp>
        <p:sp>
          <p:nvSpPr>
            <p:cNvPr id="260" name="Rectangle"/>
            <p:cNvSpPr/>
            <p:nvPr/>
          </p:nvSpPr>
          <p:spPr>
            <a:xfrm>
              <a:off x="18065750" y="0"/>
              <a:ext cx="314301" cy="11066562"/>
            </a:xfrm>
            <a:prstGeom prst="rect">
              <a:avLst/>
            </a:prstGeom>
            <a:noFill/>
            <a:ln w="3175" cap="flat">
              <a:solidFill>
                <a:srgbClr val="000000"/>
              </a:solidFill>
              <a:prstDash val="solid"/>
              <a:miter lim="400000"/>
            </a:ln>
            <a:effectLst/>
          </p:spPr>
          <p:txBody>
            <a:bodyPr wrap="square" lIns="71437" tIns="71437" rIns="71437" bIns="71437" numCol="1" anchor="ctr">
              <a:noAutofit/>
            </a:bodyPr>
            <a:lstStyle/>
            <a:p>
              <a:pPr algn="ctr" defTabSz="821531">
                <a:lnSpc>
                  <a:spcPct val="80000"/>
                </a:lnSpc>
                <a:defRPr sz="3800" cap="all" spc="0">
                  <a:solidFill>
                    <a:srgbClr val="FFFFFF"/>
                  </a:solidFill>
                  <a:latin typeface="DIN Condensed"/>
                  <a:ea typeface="DIN Condensed"/>
                  <a:cs typeface="DIN Condensed"/>
                  <a:sym typeface="DIN Condensed"/>
                </a:defRPr>
              </a:pPr>
              <a:endParaRPr/>
            </a:p>
          </p:txBody>
        </p:sp>
        <p:sp>
          <p:nvSpPr>
            <p:cNvPr id="261" name="Rectangle"/>
            <p:cNvSpPr/>
            <p:nvPr/>
          </p:nvSpPr>
          <p:spPr>
            <a:xfrm>
              <a:off x="16227425" y="0"/>
              <a:ext cx="314301" cy="11066562"/>
            </a:xfrm>
            <a:prstGeom prst="rect">
              <a:avLst/>
            </a:prstGeom>
            <a:noFill/>
            <a:ln w="3175" cap="flat">
              <a:solidFill>
                <a:srgbClr val="000000"/>
              </a:solidFill>
              <a:prstDash val="solid"/>
              <a:miter lim="400000"/>
            </a:ln>
            <a:effectLst/>
          </p:spPr>
          <p:txBody>
            <a:bodyPr wrap="square" lIns="71437" tIns="71437" rIns="71437" bIns="71437" numCol="1" anchor="ctr">
              <a:noAutofit/>
            </a:bodyPr>
            <a:lstStyle/>
            <a:p>
              <a:pPr algn="ctr" defTabSz="821531">
                <a:lnSpc>
                  <a:spcPct val="80000"/>
                </a:lnSpc>
                <a:defRPr sz="3800" cap="all" spc="0">
                  <a:solidFill>
                    <a:srgbClr val="FFFFFF"/>
                  </a:solidFill>
                  <a:latin typeface="DIN Condensed"/>
                  <a:ea typeface="DIN Condensed"/>
                  <a:cs typeface="DIN Condensed"/>
                  <a:sym typeface="DIN Condensed"/>
                </a:defRPr>
              </a:pPr>
              <a:endParaRPr/>
            </a:p>
          </p:txBody>
        </p:sp>
        <p:sp>
          <p:nvSpPr>
            <p:cNvPr id="262" name="Rectangle"/>
            <p:cNvSpPr/>
            <p:nvPr/>
          </p:nvSpPr>
          <p:spPr>
            <a:xfrm>
              <a:off x="19904075" y="0"/>
              <a:ext cx="314301" cy="11066562"/>
            </a:xfrm>
            <a:prstGeom prst="rect">
              <a:avLst/>
            </a:prstGeom>
            <a:noFill/>
            <a:ln w="3175" cap="flat">
              <a:solidFill>
                <a:srgbClr val="000000"/>
              </a:solidFill>
              <a:prstDash val="solid"/>
              <a:miter lim="400000"/>
            </a:ln>
            <a:effectLst/>
          </p:spPr>
          <p:txBody>
            <a:bodyPr wrap="square" lIns="71437" tIns="71437" rIns="71437" bIns="71437" numCol="1" anchor="ctr">
              <a:noAutofit/>
            </a:bodyPr>
            <a:lstStyle/>
            <a:p>
              <a:pPr algn="ctr" defTabSz="821531">
                <a:lnSpc>
                  <a:spcPct val="80000"/>
                </a:lnSpc>
                <a:defRPr sz="3800" cap="all" spc="0">
                  <a:solidFill>
                    <a:srgbClr val="FFFFFF"/>
                  </a:solidFill>
                  <a:latin typeface="DIN Condensed"/>
                  <a:ea typeface="DIN Condensed"/>
                  <a:cs typeface="DIN Condensed"/>
                  <a:sym typeface="DIN Condensed"/>
                </a:defRPr>
              </a:pPr>
              <a:endParaRPr/>
            </a:p>
          </p:txBody>
        </p:sp>
      </p:grpSp>
      <p:sp>
        <p:nvSpPr>
          <p:cNvPr id="264" name="Truth collectiVe">
            <a:hlinkClick r:id="rId2"/>
          </p:cNvPr>
          <p:cNvSpPr txBox="1"/>
          <p:nvPr/>
        </p:nvSpPr>
        <p:spPr>
          <a:xfrm>
            <a:off x="21646486" y="12242397"/>
            <a:ext cx="1421299" cy="17469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latin typeface="+mj-lt"/>
                <a:ea typeface="+mj-ea"/>
                <a:cs typeface="+mj-cs"/>
                <a:sym typeface="Trade Gothic Condensed No. 18"/>
              </a:defRPr>
            </a:lvl1pPr>
          </a:lstStyle>
          <a:p>
            <a:r>
              <a:t>Truth collectiVe</a:t>
            </a:r>
          </a:p>
        </p:txBody>
      </p:sp>
      <p:sp>
        <p:nvSpPr>
          <p:cNvPr id="265" name="Line"/>
          <p:cNvSpPr/>
          <p:nvPr/>
        </p:nvSpPr>
        <p:spPr>
          <a:xfrm flipV="1">
            <a:off x="21478874" y="12211676"/>
            <a:ext cx="1" cy="218110"/>
          </a:xfrm>
          <a:prstGeom prst="line">
            <a:avLst/>
          </a:prstGeom>
          <a:ln w="635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a:p>
        </p:txBody>
      </p:sp>
      <p:sp>
        <p:nvSpPr>
          <p:cNvPr id="2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7" name="Title Text"/>
          <p:cNvSpPr txBox="1">
            <a:spLocks noGrp="1"/>
          </p:cNvSpPr>
          <p:nvPr>
            <p:ph type="title"/>
          </p:nvPr>
        </p:nvSpPr>
        <p:spPr>
          <a:prstGeom prst="rect">
            <a:avLst/>
          </a:prstGeom>
        </p:spPr>
        <p:txBody>
          <a:bodyPr/>
          <a:lstStyle/>
          <a:p>
            <a:r>
              <a:t>Title 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reaker">
    <p:spTree>
      <p:nvGrpSpPr>
        <p:cNvPr id="1" name=""/>
        <p:cNvGrpSpPr/>
        <p:nvPr/>
      </p:nvGrpSpPr>
      <p:grpSpPr>
        <a:xfrm>
          <a:off x="0" y="0"/>
          <a:ext cx="0" cy="0"/>
          <a:chOff x="0" y="0"/>
          <a:chExt cx="0" cy="0"/>
        </a:xfrm>
      </p:grpSpPr>
      <p:sp>
        <p:nvSpPr>
          <p:cNvPr id="3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Title Slide">
    <p:spTree>
      <p:nvGrpSpPr>
        <p:cNvPr id="1" name=""/>
        <p:cNvGrpSpPr/>
        <p:nvPr/>
      </p:nvGrpSpPr>
      <p:grpSpPr>
        <a:xfrm>
          <a:off x="0" y="0"/>
          <a:ext cx="0" cy="0"/>
          <a:chOff x="0" y="0"/>
          <a:chExt cx="0" cy="0"/>
        </a:xfrm>
      </p:grpSpPr>
      <p:sp>
        <p:nvSpPr>
          <p:cNvPr id="4" name="Rectangle 3"/>
          <p:cNvSpPr/>
          <p:nvPr userDrawn="1"/>
        </p:nvSpPr>
        <p:spPr>
          <a:xfrm>
            <a:off x="0" y="10648965"/>
            <a:ext cx="24384000"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5" name="Title 1"/>
          <p:cNvSpPr>
            <a:spLocks noGrp="1"/>
          </p:cNvSpPr>
          <p:nvPr>
            <p:ph type="title"/>
          </p:nvPr>
        </p:nvSpPr>
        <p:spPr>
          <a:xfrm>
            <a:off x="651279" y="473311"/>
            <a:ext cx="23082477" cy="2724150"/>
          </a:xfrm>
        </p:spPr>
        <p:txBody>
          <a:bodyPr anchor="b" anchorCtr="0">
            <a:noAutofit/>
          </a:bodyPr>
          <a:lstStyle>
            <a:lvl1pPr algn="l">
              <a:lnSpc>
                <a:spcPct val="80000"/>
              </a:lnSpc>
              <a:defRPr sz="7385" b="1" i="0" cap="all">
                <a:solidFill>
                  <a:schemeClr val="accent1"/>
                </a:solidFill>
                <a:latin typeface="Verdana"/>
                <a:cs typeface="Verdana"/>
              </a:defRPr>
            </a:lvl1pPr>
          </a:lstStyle>
          <a:p>
            <a:r>
              <a:rPr lang="en-US" dirty="0"/>
              <a:t>Click to edit Master title style</a:t>
            </a:r>
          </a:p>
        </p:txBody>
      </p:sp>
      <p:sp>
        <p:nvSpPr>
          <p:cNvPr id="6" name="Text Placeholder 2"/>
          <p:cNvSpPr>
            <a:spLocks noGrp="1"/>
          </p:cNvSpPr>
          <p:nvPr>
            <p:ph type="body" idx="1"/>
          </p:nvPr>
        </p:nvSpPr>
        <p:spPr>
          <a:xfrm>
            <a:off x="651279" y="3220423"/>
            <a:ext cx="23082477" cy="1500187"/>
          </a:xfrm>
        </p:spPr>
        <p:txBody>
          <a:bodyPr anchor="t" anchorCtr="0"/>
          <a:lstStyle>
            <a:lvl1pPr marL="0" indent="0">
              <a:buNone/>
              <a:defRPr sz="4615" b="0" i="0">
                <a:solidFill>
                  <a:schemeClr val="tx1">
                    <a:tint val="75000"/>
                  </a:schemeClr>
                </a:solidFill>
                <a:latin typeface="Verdana"/>
                <a:cs typeface="Verdana"/>
              </a:defRPr>
            </a:lvl1pPr>
            <a:lvl2pPr marL="1055080" indent="0">
              <a:buNone/>
              <a:defRPr sz="4154">
                <a:solidFill>
                  <a:schemeClr val="tx1">
                    <a:tint val="75000"/>
                  </a:schemeClr>
                </a:solidFill>
              </a:defRPr>
            </a:lvl2pPr>
            <a:lvl3pPr marL="2110161" indent="0">
              <a:buNone/>
              <a:defRPr sz="3692">
                <a:solidFill>
                  <a:schemeClr val="tx1">
                    <a:tint val="75000"/>
                  </a:schemeClr>
                </a:solidFill>
              </a:defRPr>
            </a:lvl3pPr>
            <a:lvl4pPr marL="3165241" indent="0">
              <a:buNone/>
              <a:defRPr sz="3231">
                <a:solidFill>
                  <a:schemeClr val="tx1">
                    <a:tint val="75000"/>
                  </a:schemeClr>
                </a:solidFill>
              </a:defRPr>
            </a:lvl4pPr>
            <a:lvl5pPr marL="4220322" indent="0">
              <a:buNone/>
              <a:defRPr sz="3231">
                <a:solidFill>
                  <a:schemeClr val="tx1">
                    <a:tint val="75000"/>
                  </a:schemeClr>
                </a:solidFill>
              </a:defRPr>
            </a:lvl5pPr>
            <a:lvl6pPr marL="5275402" indent="0">
              <a:buNone/>
              <a:defRPr sz="3231">
                <a:solidFill>
                  <a:schemeClr val="tx1">
                    <a:tint val="75000"/>
                  </a:schemeClr>
                </a:solidFill>
              </a:defRPr>
            </a:lvl6pPr>
            <a:lvl7pPr marL="6330483" indent="0">
              <a:buNone/>
              <a:defRPr sz="3231">
                <a:solidFill>
                  <a:schemeClr val="tx1">
                    <a:tint val="75000"/>
                  </a:schemeClr>
                </a:solidFill>
              </a:defRPr>
            </a:lvl7pPr>
            <a:lvl8pPr marL="7385563" indent="0">
              <a:buNone/>
              <a:defRPr sz="3231">
                <a:solidFill>
                  <a:schemeClr val="tx1">
                    <a:tint val="75000"/>
                  </a:schemeClr>
                </a:solidFill>
              </a:defRPr>
            </a:lvl8pPr>
            <a:lvl9pPr marL="8440644" indent="0">
              <a:buNone/>
              <a:defRPr sz="3231">
                <a:solidFill>
                  <a:schemeClr val="tx1">
                    <a:tint val="75000"/>
                  </a:schemeClr>
                </a:solidFill>
              </a:defRPr>
            </a:lvl9pPr>
          </a:lstStyle>
          <a:p>
            <a:pPr lvl="0"/>
            <a:r>
              <a:rPr lang="en-US"/>
              <a:t>Click to edit Master text styles</a:t>
            </a:r>
          </a:p>
        </p:txBody>
      </p:sp>
      <p:sp>
        <p:nvSpPr>
          <p:cNvPr id="10" name="Picture Placeholder 8"/>
          <p:cNvSpPr>
            <a:spLocks noGrp="1"/>
          </p:cNvSpPr>
          <p:nvPr>
            <p:ph type="pic" sz="quarter" idx="10"/>
          </p:nvPr>
        </p:nvSpPr>
        <p:spPr>
          <a:xfrm>
            <a:off x="0" y="4722204"/>
            <a:ext cx="24384000" cy="5926761"/>
          </a:xfrm>
        </p:spPr>
        <p:txBody>
          <a:bodyPr/>
          <a:lstStyle/>
          <a:p>
            <a:endParaRPr lang="en-US" dirty="0"/>
          </a:p>
        </p:txBody>
      </p:sp>
    </p:spTree>
    <p:extLst>
      <p:ext uri="{BB962C8B-B14F-4D97-AF65-F5344CB8AC3E}">
        <p14:creationId xmlns:p14="http://schemas.microsoft.com/office/powerpoint/2010/main" val="1528849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A">
    <p:spTree>
      <p:nvGrpSpPr>
        <p:cNvPr id="1" name=""/>
        <p:cNvGrpSpPr/>
        <p:nvPr/>
      </p:nvGrpSpPr>
      <p:grpSpPr>
        <a:xfrm>
          <a:off x="0" y="0"/>
          <a:ext cx="0" cy="0"/>
          <a:chOff x="0" y="0"/>
          <a:chExt cx="0" cy="0"/>
        </a:xfrm>
      </p:grpSpPr>
      <p:sp>
        <p:nvSpPr>
          <p:cNvPr id="8" name="TextBox 7"/>
          <p:cNvSpPr txBox="1"/>
          <p:nvPr userDrawn="1"/>
        </p:nvSpPr>
        <p:spPr>
          <a:xfrm>
            <a:off x="25351620" y="5526172"/>
            <a:ext cx="184731" cy="731611"/>
          </a:xfrm>
          <a:prstGeom prst="rect">
            <a:avLst/>
          </a:prstGeom>
          <a:noFill/>
        </p:spPr>
        <p:txBody>
          <a:bodyPr wrap="none" rtlCol="0">
            <a:spAutoFit/>
          </a:bodyPr>
          <a:lstStyle/>
          <a:p>
            <a:pPr defTabSz="1055080" hangingPunct="1">
              <a:lnSpc>
                <a:spcPct val="100000"/>
              </a:lnSpc>
            </a:pPr>
            <a:endParaRPr lang="en-US" sz="4154" kern="1200" spc="0" dirty="0">
              <a:solidFill>
                <a:srgbClr val="363333"/>
              </a:solidFill>
              <a:latin typeface="Calibri"/>
              <a:ea typeface="+mn-ea"/>
              <a:cs typeface="+mn-cs"/>
            </a:endParaRPr>
          </a:p>
        </p:txBody>
      </p:sp>
      <p:pic>
        <p:nvPicPr>
          <p:cNvPr id="10" name="Picture 9" descr="shutterstock_219235912.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720609"/>
            <a:ext cx="24384000" cy="5928355"/>
          </a:xfrm>
          <a:prstGeom prst="rect">
            <a:avLst/>
          </a:prstGeom>
        </p:spPr>
      </p:pic>
      <p:sp>
        <p:nvSpPr>
          <p:cNvPr id="11" name="Rectangle 10"/>
          <p:cNvSpPr/>
          <p:nvPr userDrawn="1"/>
        </p:nvSpPr>
        <p:spPr>
          <a:xfrm>
            <a:off x="0" y="10648965"/>
            <a:ext cx="24384000"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14" name="Title 1"/>
          <p:cNvSpPr>
            <a:spLocks noGrp="1"/>
          </p:cNvSpPr>
          <p:nvPr>
            <p:ph type="title"/>
          </p:nvPr>
        </p:nvSpPr>
        <p:spPr>
          <a:xfrm>
            <a:off x="651279" y="473311"/>
            <a:ext cx="23082477" cy="2724150"/>
          </a:xfrm>
        </p:spPr>
        <p:txBody>
          <a:bodyPr anchor="b" anchorCtr="0">
            <a:noAutofit/>
          </a:bodyPr>
          <a:lstStyle>
            <a:lvl1pPr algn="l">
              <a:lnSpc>
                <a:spcPct val="80000"/>
              </a:lnSpc>
              <a:defRPr sz="7385" b="1" i="0" cap="all">
                <a:solidFill>
                  <a:schemeClr val="accent1"/>
                </a:solidFill>
                <a:latin typeface="Verdana"/>
                <a:cs typeface="Verdana"/>
              </a:defRPr>
            </a:lvl1pPr>
          </a:lstStyle>
          <a:p>
            <a:r>
              <a:rPr lang="en-US" dirty="0"/>
              <a:t>Click to edit Master title style</a:t>
            </a:r>
          </a:p>
        </p:txBody>
      </p:sp>
      <p:sp>
        <p:nvSpPr>
          <p:cNvPr id="15" name="Text Placeholder 2"/>
          <p:cNvSpPr>
            <a:spLocks noGrp="1"/>
          </p:cNvSpPr>
          <p:nvPr>
            <p:ph type="body" idx="1"/>
          </p:nvPr>
        </p:nvSpPr>
        <p:spPr>
          <a:xfrm>
            <a:off x="651279" y="3220423"/>
            <a:ext cx="23082477" cy="1500187"/>
          </a:xfrm>
        </p:spPr>
        <p:txBody>
          <a:bodyPr anchor="t" anchorCtr="0"/>
          <a:lstStyle>
            <a:lvl1pPr marL="0" indent="0">
              <a:buNone/>
              <a:defRPr sz="4615" b="0" i="0">
                <a:solidFill>
                  <a:schemeClr val="tx1">
                    <a:tint val="75000"/>
                  </a:schemeClr>
                </a:solidFill>
                <a:latin typeface="Verdana"/>
                <a:cs typeface="Verdana"/>
              </a:defRPr>
            </a:lvl1pPr>
            <a:lvl2pPr marL="1055080" indent="0">
              <a:buNone/>
              <a:defRPr sz="4154">
                <a:solidFill>
                  <a:schemeClr val="tx1">
                    <a:tint val="75000"/>
                  </a:schemeClr>
                </a:solidFill>
              </a:defRPr>
            </a:lvl2pPr>
            <a:lvl3pPr marL="2110161" indent="0">
              <a:buNone/>
              <a:defRPr sz="3692">
                <a:solidFill>
                  <a:schemeClr val="tx1">
                    <a:tint val="75000"/>
                  </a:schemeClr>
                </a:solidFill>
              </a:defRPr>
            </a:lvl3pPr>
            <a:lvl4pPr marL="3165241" indent="0">
              <a:buNone/>
              <a:defRPr sz="3231">
                <a:solidFill>
                  <a:schemeClr val="tx1">
                    <a:tint val="75000"/>
                  </a:schemeClr>
                </a:solidFill>
              </a:defRPr>
            </a:lvl4pPr>
            <a:lvl5pPr marL="4220322" indent="0">
              <a:buNone/>
              <a:defRPr sz="3231">
                <a:solidFill>
                  <a:schemeClr val="tx1">
                    <a:tint val="75000"/>
                  </a:schemeClr>
                </a:solidFill>
              </a:defRPr>
            </a:lvl5pPr>
            <a:lvl6pPr marL="5275402" indent="0">
              <a:buNone/>
              <a:defRPr sz="3231">
                <a:solidFill>
                  <a:schemeClr val="tx1">
                    <a:tint val="75000"/>
                  </a:schemeClr>
                </a:solidFill>
              </a:defRPr>
            </a:lvl6pPr>
            <a:lvl7pPr marL="6330483" indent="0">
              <a:buNone/>
              <a:defRPr sz="3231">
                <a:solidFill>
                  <a:schemeClr val="tx1">
                    <a:tint val="75000"/>
                  </a:schemeClr>
                </a:solidFill>
              </a:defRPr>
            </a:lvl7pPr>
            <a:lvl8pPr marL="7385563" indent="0">
              <a:buNone/>
              <a:defRPr sz="3231">
                <a:solidFill>
                  <a:schemeClr val="tx1">
                    <a:tint val="75000"/>
                  </a:schemeClr>
                </a:solidFill>
              </a:defRPr>
            </a:lvl8pPr>
            <a:lvl9pPr marL="8440644" indent="0">
              <a:buNone/>
              <a:defRPr sz="3231">
                <a:solidFill>
                  <a:schemeClr val="tx1">
                    <a:tint val="75000"/>
                  </a:schemeClr>
                </a:solidFill>
              </a:defRPr>
            </a:lvl9pPr>
          </a:lstStyle>
          <a:p>
            <a:pPr lvl="0"/>
            <a:r>
              <a:rPr lang="en-US"/>
              <a:t>Click to edit Master text styles</a:t>
            </a:r>
          </a:p>
        </p:txBody>
      </p:sp>
      <p:pic>
        <p:nvPicPr>
          <p:cNvPr id="2" name="Picture 1" descr="PPTmockImageA.pdf"/>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4720609"/>
            <a:ext cx="24384000" cy="5928355"/>
          </a:xfrm>
          <a:prstGeom prst="rect">
            <a:avLst/>
          </a:prstGeom>
        </p:spPr>
      </p:pic>
    </p:spTree>
    <p:extLst>
      <p:ext uri="{BB962C8B-B14F-4D97-AF65-F5344CB8AC3E}">
        <p14:creationId xmlns:p14="http://schemas.microsoft.com/office/powerpoint/2010/main" val="1941980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sp>
        <p:nvSpPr>
          <p:cNvPr id="4" name="Rectangle 3"/>
          <p:cNvSpPr/>
          <p:nvPr userDrawn="1"/>
        </p:nvSpPr>
        <p:spPr>
          <a:xfrm>
            <a:off x="0" y="10648965"/>
            <a:ext cx="24384000"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5" name="Title 1"/>
          <p:cNvSpPr>
            <a:spLocks noGrp="1"/>
          </p:cNvSpPr>
          <p:nvPr>
            <p:ph type="title"/>
          </p:nvPr>
        </p:nvSpPr>
        <p:spPr>
          <a:xfrm>
            <a:off x="651279" y="473311"/>
            <a:ext cx="23082477" cy="2724150"/>
          </a:xfrm>
        </p:spPr>
        <p:txBody>
          <a:bodyPr anchor="b" anchorCtr="0">
            <a:noAutofit/>
          </a:bodyPr>
          <a:lstStyle>
            <a:lvl1pPr algn="l">
              <a:lnSpc>
                <a:spcPct val="80000"/>
              </a:lnSpc>
              <a:defRPr sz="7385" b="1" i="0" cap="all">
                <a:solidFill>
                  <a:schemeClr val="accent1"/>
                </a:solidFill>
                <a:latin typeface="Verdana"/>
                <a:cs typeface="Verdana"/>
              </a:defRPr>
            </a:lvl1pPr>
          </a:lstStyle>
          <a:p>
            <a:r>
              <a:rPr lang="en-US"/>
              <a:t>Click to edit Master title style</a:t>
            </a:r>
            <a:endParaRPr lang="en-US" dirty="0"/>
          </a:p>
        </p:txBody>
      </p:sp>
      <p:sp>
        <p:nvSpPr>
          <p:cNvPr id="6" name="Text Placeholder 2"/>
          <p:cNvSpPr>
            <a:spLocks noGrp="1"/>
          </p:cNvSpPr>
          <p:nvPr>
            <p:ph type="body" idx="1"/>
          </p:nvPr>
        </p:nvSpPr>
        <p:spPr>
          <a:xfrm>
            <a:off x="651279" y="3220423"/>
            <a:ext cx="23082477" cy="1500187"/>
          </a:xfrm>
        </p:spPr>
        <p:txBody>
          <a:bodyPr anchor="t" anchorCtr="0"/>
          <a:lstStyle>
            <a:lvl1pPr marL="0" indent="0">
              <a:buNone/>
              <a:defRPr sz="4615" b="0" i="0">
                <a:solidFill>
                  <a:schemeClr val="tx1">
                    <a:tint val="75000"/>
                  </a:schemeClr>
                </a:solidFill>
                <a:latin typeface="Verdana"/>
                <a:cs typeface="Verdana"/>
              </a:defRPr>
            </a:lvl1pPr>
            <a:lvl2pPr marL="1055080" indent="0">
              <a:buNone/>
              <a:defRPr sz="4154">
                <a:solidFill>
                  <a:schemeClr val="tx1">
                    <a:tint val="75000"/>
                  </a:schemeClr>
                </a:solidFill>
              </a:defRPr>
            </a:lvl2pPr>
            <a:lvl3pPr marL="2110161" indent="0">
              <a:buNone/>
              <a:defRPr sz="3692">
                <a:solidFill>
                  <a:schemeClr val="tx1">
                    <a:tint val="75000"/>
                  </a:schemeClr>
                </a:solidFill>
              </a:defRPr>
            </a:lvl3pPr>
            <a:lvl4pPr marL="3165241" indent="0">
              <a:buNone/>
              <a:defRPr sz="3231">
                <a:solidFill>
                  <a:schemeClr val="tx1">
                    <a:tint val="75000"/>
                  </a:schemeClr>
                </a:solidFill>
              </a:defRPr>
            </a:lvl4pPr>
            <a:lvl5pPr marL="4220322" indent="0">
              <a:buNone/>
              <a:defRPr sz="3231">
                <a:solidFill>
                  <a:schemeClr val="tx1">
                    <a:tint val="75000"/>
                  </a:schemeClr>
                </a:solidFill>
              </a:defRPr>
            </a:lvl5pPr>
            <a:lvl6pPr marL="5275402" indent="0">
              <a:buNone/>
              <a:defRPr sz="3231">
                <a:solidFill>
                  <a:schemeClr val="tx1">
                    <a:tint val="75000"/>
                  </a:schemeClr>
                </a:solidFill>
              </a:defRPr>
            </a:lvl6pPr>
            <a:lvl7pPr marL="6330483" indent="0">
              <a:buNone/>
              <a:defRPr sz="3231">
                <a:solidFill>
                  <a:schemeClr val="tx1">
                    <a:tint val="75000"/>
                  </a:schemeClr>
                </a:solidFill>
              </a:defRPr>
            </a:lvl7pPr>
            <a:lvl8pPr marL="7385563" indent="0">
              <a:buNone/>
              <a:defRPr sz="3231">
                <a:solidFill>
                  <a:schemeClr val="tx1">
                    <a:tint val="75000"/>
                  </a:schemeClr>
                </a:solidFill>
              </a:defRPr>
            </a:lvl8pPr>
            <a:lvl9pPr marL="8440644" indent="0">
              <a:buNone/>
              <a:defRPr sz="3231">
                <a:solidFill>
                  <a:schemeClr val="tx1">
                    <a:tint val="75000"/>
                  </a:schemeClr>
                </a:solidFill>
              </a:defRPr>
            </a:lvl9pPr>
          </a:lstStyle>
          <a:p>
            <a:pPr lvl="0"/>
            <a:r>
              <a:rPr lang="en-US"/>
              <a:t>Click to edit Master text styles</a:t>
            </a:r>
          </a:p>
        </p:txBody>
      </p:sp>
      <p:pic>
        <p:nvPicPr>
          <p:cNvPr id="10" name="Picture 9" descr="iStock_000000660034Small - Diopter.jpe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720609"/>
            <a:ext cx="24384000" cy="6006009"/>
          </a:xfrm>
          <a:prstGeom prst="rect">
            <a:avLst/>
          </a:prstGeom>
        </p:spPr>
      </p:pic>
    </p:spTree>
    <p:extLst>
      <p:ext uri="{BB962C8B-B14F-4D97-AF65-F5344CB8AC3E}">
        <p14:creationId xmlns:p14="http://schemas.microsoft.com/office/powerpoint/2010/main" val="558636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C">
    <p:spTree>
      <p:nvGrpSpPr>
        <p:cNvPr id="1" name=""/>
        <p:cNvGrpSpPr/>
        <p:nvPr/>
      </p:nvGrpSpPr>
      <p:grpSpPr>
        <a:xfrm>
          <a:off x="0" y="0"/>
          <a:ext cx="0" cy="0"/>
          <a:chOff x="0" y="0"/>
          <a:chExt cx="0" cy="0"/>
        </a:xfrm>
      </p:grpSpPr>
      <p:sp>
        <p:nvSpPr>
          <p:cNvPr id="4" name="Rectangle 3"/>
          <p:cNvSpPr/>
          <p:nvPr userDrawn="1"/>
        </p:nvSpPr>
        <p:spPr>
          <a:xfrm>
            <a:off x="0" y="10648965"/>
            <a:ext cx="24384000"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5" name="Title 1"/>
          <p:cNvSpPr>
            <a:spLocks noGrp="1"/>
          </p:cNvSpPr>
          <p:nvPr>
            <p:ph type="title"/>
          </p:nvPr>
        </p:nvSpPr>
        <p:spPr>
          <a:xfrm>
            <a:off x="651279" y="473311"/>
            <a:ext cx="23082477" cy="2724150"/>
          </a:xfrm>
        </p:spPr>
        <p:txBody>
          <a:bodyPr anchor="b" anchorCtr="0">
            <a:noAutofit/>
          </a:bodyPr>
          <a:lstStyle>
            <a:lvl1pPr algn="l">
              <a:lnSpc>
                <a:spcPct val="80000"/>
              </a:lnSpc>
              <a:defRPr sz="7385" b="1" i="0" cap="all">
                <a:solidFill>
                  <a:schemeClr val="accent1"/>
                </a:solidFill>
                <a:latin typeface="Verdana"/>
                <a:cs typeface="Verdana"/>
              </a:defRPr>
            </a:lvl1pPr>
          </a:lstStyle>
          <a:p>
            <a:r>
              <a:rPr lang="en-US" dirty="0"/>
              <a:t>Click to edit Master title style</a:t>
            </a:r>
          </a:p>
        </p:txBody>
      </p:sp>
      <p:sp>
        <p:nvSpPr>
          <p:cNvPr id="6" name="Text Placeholder 2"/>
          <p:cNvSpPr>
            <a:spLocks noGrp="1"/>
          </p:cNvSpPr>
          <p:nvPr>
            <p:ph type="body" idx="1"/>
          </p:nvPr>
        </p:nvSpPr>
        <p:spPr>
          <a:xfrm>
            <a:off x="651279" y="3220423"/>
            <a:ext cx="23082477" cy="1500187"/>
          </a:xfrm>
        </p:spPr>
        <p:txBody>
          <a:bodyPr anchor="t" anchorCtr="0"/>
          <a:lstStyle>
            <a:lvl1pPr marL="0" indent="0">
              <a:buNone/>
              <a:defRPr sz="4615" b="0" i="0">
                <a:solidFill>
                  <a:schemeClr val="tx1">
                    <a:tint val="75000"/>
                  </a:schemeClr>
                </a:solidFill>
                <a:latin typeface="Verdana"/>
                <a:cs typeface="Verdana"/>
              </a:defRPr>
            </a:lvl1pPr>
            <a:lvl2pPr marL="1055080" indent="0">
              <a:buNone/>
              <a:defRPr sz="4154">
                <a:solidFill>
                  <a:schemeClr val="tx1">
                    <a:tint val="75000"/>
                  </a:schemeClr>
                </a:solidFill>
              </a:defRPr>
            </a:lvl2pPr>
            <a:lvl3pPr marL="2110161" indent="0">
              <a:buNone/>
              <a:defRPr sz="3692">
                <a:solidFill>
                  <a:schemeClr val="tx1">
                    <a:tint val="75000"/>
                  </a:schemeClr>
                </a:solidFill>
              </a:defRPr>
            </a:lvl3pPr>
            <a:lvl4pPr marL="3165241" indent="0">
              <a:buNone/>
              <a:defRPr sz="3231">
                <a:solidFill>
                  <a:schemeClr val="tx1">
                    <a:tint val="75000"/>
                  </a:schemeClr>
                </a:solidFill>
              </a:defRPr>
            </a:lvl4pPr>
            <a:lvl5pPr marL="4220322" indent="0">
              <a:buNone/>
              <a:defRPr sz="3231">
                <a:solidFill>
                  <a:schemeClr val="tx1">
                    <a:tint val="75000"/>
                  </a:schemeClr>
                </a:solidFill>
              </a:defRPr>
            </a:lvl5pPr>
            <a:lvl6pPr marL="5275402" indent="0">
              <a:buNone/>
              <a:defRPr sz="3231">
                <a:solidFill>
                  <a:schemeClr val="tx1">
                    <a:tint val="75000"/>
                  </a:schemeClr>
                </a:solidFill>
              </a:defRPr>
            </a:lvl6pPr>
            <a:lvl7pPr marL="6330483" indent="0">
              <a:buNone/>
              <a:defRPr sz="3231">
                <a:solidFill>
                  <a:schemeClr val="tx1">
                    <a:tint val="75000"/>
                  </a:schemeClr>
                </a:solidFill>
              </a:defRPr>
            </a:lvl7pPr>
            <a:lvl8pPr marL="7385563" indent="0">
              <a:buNone/>
              <a:defRPr sz="3231">
                <a:solidFill>
                  <a:schemeClr val="tx1">
                    <a:tint val="75000"/>
                  </a:schemeClr>
                </a:solidFill>
              </a:defRPr>
            </a:lvl8pPr>
            <a:lvl9pPr marL="8440644" indent="0">
              <a:buNone/>
              <a:defRPr sz="32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5311862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Blank Section Header A">
    <p:spTree>
      <p:nvGrpSpPr>
        <p:cNvPr id="1" name=""/>
        <p:cNvGrpSpPr/>
        <p:nvPr/>
      </p:nvGrpSpPr>
      <p:grpSpPr>
        <a:xfrm>
          <a:off x="0" y="0"/>
          <a:ext cx="0" cy="0"/>
          <a:chOff x="0" y="0"/>
          <a:chExt cx="0" cy="0"/>
        </a:xfrm>
      </p:grpSpPr>
      <p:sp>
        <p:nvSpPr>
          <p:cNvPr id="2" name="Title 1"/>
          <p:cNvSpPr>
            <a:spLocks noGrp="1"/>
          </p:cNvSpPr>
          <p:nvPr>
            <p:ph type="title"/>
          </p:nvPr>
        </p:nvSpPr>
        <p:spPr>
          <a:xfrm>
            <a:off x="651280" y="6234253"/>
            <a:ext cx="23082475" cy="2724150"/>
          </a:xfrm>
        </p:spPr>
        <p:txBody>
          <a:bodyPr anchor="b" anchorCtr="0">
            <a:noAutofit/>
          </a:bodyPr>
          <a:lstStyle>
            <a:lvl1pPr algn="l">
              <a:lnSpc>
                <a:spcPct val="80000"/>
              </a:lnSpc>
              <a:defRPr sz="7385" b="1" i="0" cap="all">
                <a:solidFill>
                  <a:schemeClr val="accent1"/>
                </a:solidFill>
                <a:latin typeface="Verdana"/>
                <a:cs typeface="Verdana"/>
              </a:defRPr>
            </a:lvl1pPr>
          </a:lstStyle>
          <a:p>
            <a:r>
              <a:rPr lang="en-US" dirty="0"/>
              <a:t>Click to edit Master title style</a:t>
            </a:r>
          </a:p>
        </p:txBody>
      </p:sp>
      <p:sp>
        <p:nvSpPr>
          <p:cNvPr id="3" name="Text Placeholder 2"/>
          <p:cNvSpPr>
            <a:spLocks noGrp="1"/>
          </p:cNvSpPr>
          <p:nvPr>
            <p:ph type="body" idx="1"/>
          </p:nvPr>
        </p:nvSpPr>
        <p:spPr>
          <a:xfrm>
            <a:off x="651280" y="8981363"/>
            <a:ext cx="23082475" cy="1429722"/>
          </a:xfrm>
        </p:spPr>
        <p:txBody>
          <a:bodyPr anchor="t" anchorCtr="0"/>
          <a:lstStyle>
            <a:lvl1pPr marL="0" indent="0">
              <a:buNone/>
              <a:defRPr sz="4615" b="0" i="0">
                <a:solidFill>
                  <a:schemeClr val="tx1">
                    <a:tint val="75000"/>
                  </a:schemeClr>
                </a:solidFill>
                <a:latin typeface="Verdana"/>
                <a:cs typeface="Verdana"/>
              </a:defRPr>
            </a:lvl1pPr>
            <a:lvl2pPr marL="1055080" indent="0">
              <a:buNone/>
              <a:defRPr sz="4154">
                <a:solidFill>
                  <a:schemeClr val="tx1">
                    <a:tint val="75000"/>
                  </a:schemeClr>
                </a:solidFill>
              </a:defRPr>
            </a:lvl2pPr>
            <a:lvl3pPr marL="2110161" indent="0">
              <a:buNone/>
              <a:defRPr sz="3692">
                <a:solidFill>
                  <a:schemeClr val="tx1">
                    <a:tint val="75000"/>
                  </a:schemeClr>
                </a:solidFill>
              </a:defRPr>
            </a:lvl3pPr>
            <a:lvl4pPr marL="3165241" indent="0">
              <a:buNone/>
              <a:defRPr sz="3231">
                <a:solidFill>
                  <a:schemeClr val="tx1">
                    <a:tint val="75000"/>
                  </a:schemeClr>
                </a:solidFill>
              </a:defRPr>
            </a:lvl4pPr>
            <a:lvl5pPr marL="4220322" indent="0">
              <a:buNone/>
              <a:defRPr sz="3231">
                <a:solidFill>
                  <a:schemeClr val="tx1">
                    <a:tint val="75000"/>
                  </a:schemeClr>
                </a:solidFill>
              </a:defRPr>
            </a:lvl5pPr>
            <a:lvl6pPr marL="5275402" indent="0">
              <a:buNone/>
              <a:defRPr sz="3231">
                <a:solidFill>
                  <a:schemeClr val="tx1">
                    <a:tint val="75000"/>
                  </a:schemeClr>
                </a:solidFill>
              </a:defRPr>
            </a:lvl6pPr>
            <a:lvl7pPr marL="6330483" indent="0">
              <a:buNone/>
              <a:defRPr sz="3231">
                <a:solidFill>
                  <a:schemeClr val="tx1">
                    <a:tint val="75000"/>
                  </a:schemeClr>
                </a:solidFill>
              </a:defRPr>
            </a:lvl7pPr>
            <a:lvl8pPr marL="7385563" indent="0">
              <a:buNone/>
              <a:defRPr sz="3231">
                <a:solidFill>
                  <a:schemeClr val="tx1">
                    <a:tint val="75000"/>
                  </a:schemeClr>
                </a:solidFill>
              </a:defRPr>
            </a:lvl8pPr>
            <a:lvl9pPr marL="8440644" indent="0">
              <a:buNone/>
              <a:defRPr sz="3231">
                <a:solidFill>
                  <a:schemeClr val="tx1">
                    <a:tint val="75000"/>
                  </a:schemeClr>
                </a:solidFill>
              </a:defRPr>
            </a:lvl9pPr>
          </a:lstStyle>
          <a:p>
            <a:pPr lvl="0"/>
            <a:r>
              <a:rPr lang="en-US"/>
              <a:t>Click to edit Master text styles</a:t>
            </a:r>
          </a:p>
        </p:txBody>
      </p:sp>
      <p:sp>
        <p:nvSpPr>
          <p:cNvPr id="7" name="Rectangle 6"/>
          <p:cNvSpPr/>
          <p:nvPr userDrawn="1"/>
        </p:nvSpPr>
        <p:spPr>
          <a:xfrm>
            <a:off x="0" y="10648965"/>
            <a:ext cx="24384000"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10" name="TextBox 9"/>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Tree>
    <p:extLst>
      <p:ext uri="{BB962C8B-B14F-4D97-AF65-F5344CB8AC3E}">
        <p14:creationId xmlns:p14="http://schemas.microsoft.com/office/powerpoint/2010/main" val="2734213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lank Section Header B">
    <p:spTree>
      <p:nvGrpSpPr>
        <p:cNvPr id="1" name=""/>
        <p:cNvGrpSpPr/>
        <p:nvPr/>
      </p:nvGrpSpPr>
      <p:grpSpPr>
        <a:xfrm>
          <a:off x="0" y="0"/>
          <a:ext cx="0" cy="0"/>
          <a:chOff x="0" y="0"/>
          <a:chExt cx="0" cy="0"/>
        </a:xfrm>
      </p:grpSpPr>
      <p:sp>
        <p:nvSpPr>
          <p:cNvPr id="2" name="Title 1"/>
          <p:cNvSpPr>
            <a:spLocks noGrp="1"/>
          </p:cNvSpPr>
          <p:nvPr>
            <p:ph type="title"/>
          </p:nvPr>
        </p:nvSpPr>
        <p:spPr>
          <a:xfrm>
            <a:off x="651280" y="6234253"/>
            <a:ext cx="23082475" cy="2724150"/>
          </a:xfrm>
        </p:spPr>
        <p:txBody>
          <a:bodyPr anchor="b" anchorCtr="0">
            <a:noAutofit/>
          </a:bodyPr>
          <a:lstStyle>
            <a:lvl1pPr algn="l">
              <a:lnSpc>
                <a:spcPct val="80000"/>
              </a:lnSpc>
              <a:defRPr sz="7385" b="1" i="0" cap="all">
                <a:solidFill>
                  <a:srgbClr val="1F497D"/>
                </a:solidFill>
                <a:latin typeface="Verdana"/>
                <a:cs typeface="Verdana"/>
              </a:defRPr>
            </a:lvl1pPr>
          </a:lstStyle>
          <a:p>
            <a:r>
              <a:rPr lang="en-US"/>
              <a:t>Click to edit Master title style</a:t>
            </a:r>
            <a:endParaRPr lang="en-US" dirty="0"/>
          </a:p>
        </p:txBody>
      </p:sp>
      <p:sp>
        <p:nvSpPr>
          <p:cNvPr id="3" name="Text Placeholder 2"/>
          <p:cNvSpPr>
            <a:spLocks noGrp="1"/>
          </p:cNvSpPr>
          <p:nvPr>
            <p:ph type="body" idx="1"/>
          </p:nvPr>
        </p:nvSpPr>
        <p:spPr>
          <a:xfrm>
            <a:off x="651280" y="8981363"/>
            <a:ext cx="23082475" cy="1429722"/>
          </a:xfrm>
        </p:spPr>
        <p:txBody>
          <a:bodyPr anchor="t" anchorCtr="0"/>
          <a:lstStyle>
            <a:lvl1pPr marL="0" indent="0">
              <a:buNone/>
              <a:defRPr sz="4615" b="0" i="0">
                <a:solidFill>
                  <a:schemeClr val="tx1">
                    <a:tint val="75000"/>
                  </a:schemeClr>
                </a:solidFill>
                <a:latin typeface="Verdana"/>
                <a:cs typeface="Verdana"/>
              </a:defRPr>
            </a:lvl1pPr>
            <a:lvl2pPr marL="1055080" indent="0">
              <a:buNone/>
              <a:defRPr sz="4154">
                <a:solidFill>
                  <a:schemeClr val="tx1">
                    <a:tint val="75000"/>
                  </a:schemeClr>
                </a:solidFill>
              </a:defRPr>
            </a:lvl2pPr>
            <a:lvl3pPr marL="2110161" indent="0">
              <a:buNone/>
              <a:defRPr sz="3692">
                <a:solidFill>
                  <a:schemeClr val="tx1">
                    <a:tint val="75000"/>
                  </a:schemeClr>
                </a:solidFill>
              </a:defRPr>
            </a:lvl3pPr>
            <a:lvl4pPr marL="3165241" indent="0">
              <a:buNone/>
              <a:defRPr sz="3231">
                <a:solidFill>
                  <a:schemeClr val="tx1">
                    <a:tint val="75000"/>
                  </a:schemeClr>
                </a:solidFill>
              </a:defRPr>
            </a:lvl4pPr>
            <a:lvl5pPr marL="4220322" indent="0">
              <a:buNone/>
              <a:defRPr sz="3231">
                <a:solidFill>
                  <a:schemeClr val="tx1">
                    <a:tint val="75000"/>
                  </a:schemeClr>
                </a:solidFill>
              </a:defRPr>
            </a:lvl5pPr>
            <a:lvl6pPr marL="5275402" indent="0">
              <a:buNone/>
              <a:defRPr sz="3231">
                <a:solidFill>
                  <a:schemeClr val="tx1">
                    <a:tint val="75000"/>
                  </a:schemeClr>
                </a:solidFill>
              </a:defRPr>
            </a:lvl6pPr>
            <a:lvl7pPr marL="6330483" indent="0">
              <a:buNone/>
              <a:defRPr sz="3231">
                <a:solidFill>
                  <a:schemeClr val="tx1">
                    <a:tint val="75000"/>
                  </a:schemeClr>
                </a:solidFill>
              </a:defRPr>
            </a:lvl7pPr>
            <a:lvl8pPr marL="7385563" indent="0">
              <a:buNone/>
              <a:defRPr sz="3231">
                <a:solidFill>
                  <a:schemeClr val="tx1">
                    <a:tint val="75000"/>
                  </a:schemeClr>
                </a:solidFill>
              </a:defRPr>
            </a:lvl8pPr>
            <a:lvl9pPr marL="8440644" indent="0">
              <a:buNone/>
              <a:defRPr sz="3231">
                <a:solidFill>
                  <a:schemeClr val="tx1">
                    <a:tint val="75000"/>
                  </a:schemeClr>
                </a:solidFill>
              </a:defRPr>
            </a:lvl9pPr>
          </a:lstStyle>
          <a:p>
            <a:pPr lvl="0"/>
            <a:r>
              <a:rPr lang="en-US" dirty="0"/>
              <a:t>Click to edit Master text styles</a:t>
            </a:r>
          </a:p>
        </p:txBody>
      </p:sp>
      <p:sp>
        <p:nvSpPr>
          <p:cNvPr id="7" name="Rectangle 6"/>
          <p:cNvSpPr/>
          <p:nvPr userDrawn="1"/>
        </p:nvSpPr>
        <p:spPr>
          <a:xfrm>
            <a:off x="0" y="10648965"/>
            <a:ext cx="24384000" cy="1090553"/>
          </a:xfrm>
          <a:prstGeom prst="rect">
            <a:avLst/>
          </a:prstGeom>
          <a:solidFill>
            <a:srgbClr val="FC3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6" name="TextBox 5"/>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Tree>
    <p:extLst>
      <p:ext uri="{BB962C8B-B14F-4D97-AF65-F5344CB8AC3E}">
        <p14:creationId xmlns:p14="http://schemas.microsoft.com/office/powerpoint/2010/main" val="4223153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g Quote A">
    <p:spTree>
      <p:nvGrpSpPr>
        <p:cNvPr id="1" name=""/>
        <p:cNvGrpSpPr/>
        <p:nvPr/>
      </p:nvGrpSpPr>
      <p:grpSpPr>
        <a:xfrm>
          <a:off x="0" y="0"/>
          <a:ext cx="0" cy="0"/>
          <a:chOff x="0" y="0"/>
          <a:chExt cx="0" cy="0"/>
        </a:xfrm>
      </p:grpSpPr>
      <p:pic>
        <p:nvPicPr>
          <p:cNvPr id="2" name="Picture 1" descr="PPTmockImageA.pdf"/>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3" name="Rectangle 2"/>
          <p:cNvSpPr/>
          <p:nvPr userDrawn="1"/>
        </p:nvSpPr>
        <p:spPr>
          <a:xfrm>
            <a:off x="0" y="0"/>
            <a:ext cx="24384000" cy="13716000"/>
          </a:xfrm>
          <a:prstGeom prst="rect">
            <a:avLst/>
          </a:prstGeom>
          <a:solidFill>
            <a:schemeClr val="tx1">
              <a:lumMod val="50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6" name="Title 1"/>
          <p:cNvSpPr>
            <a:spLocks noGrp="1"/>
          </p:cNvSpPr>
          <p:nvPr>
            <p:ph type="title"/>
          </p:nvPr>
        </p:nvSpPr>
        <p:spPr>
          <a:xfrm>
            <a:off x="651280" y="6234253"/>
            <a:ext cx="23082475" cy="2724150"/>
          </a:xfrm>
        </p:spPr>
        <p:txBody>
          <a:bodyPr anchor="b" anchorCtr="0">
            <a:noAutofit/>
          </a:bodyPr>
          <a:lstStyle>
            <a:lvl1pPr algn="l">
              <a:lnSpc>
                <a:spcPct val="80000"/>
              </a:lnSpc>
              <a:defRPr sz="7385" b="1" i="0" cap="all">
                <a:solidFill>
                  <a:schemeClr val="bg1"/>
                </a:solidFill>
                <a:latin typeface="Verdana"/>
                <a:cs typeface="Verdana"/>
              </a:defRPr>
            </a:lvl1pPr>
          </a:lstStyle>
          <a:p>
            <a:r>
              <a:rPr lang="en-US" dirty="0"/>
              <a:t>Click to edit Master title style</a:t>
            </a:r>
          </a:p>
        </p:txBody>
      </p:sp>
      <p:sp>
        <p:nvSpPr>
          <p:cNvPr id="7" name="Text Placeholder 2"/>
          <p:cNvSpPr>
            <a:spLocks noGrp="1"/>
          </p:cNvSpPr>
          <p:nvPr>
            <p:ph type="body" idx="1"/>
          </p:nvPr>
        </p:nvSpPr>
        <p:spPr>
          <a:xfrm>
            <a:off x="651280" y="8981363"/>
            <a:ext cx="23082475" cy="1429722"/>
          </a:xfrm>
        </p:spPr>
        <p:txBody>
          <a:bodyPr anchor="t" anchorCtr="0"/>
          <a:lstStyle>
            <a:lvl1pPr marL="0" indent="0">
              <a:buNone/>
              <a:defRPr sz="4615" b="0" i="0">
                <a:solidFill>
                  <a:schemeClr val="bg1"/>
                </a:solidFill>
                <a:latin typeface="Verdana"/>
                <a:cs typeface="Verdana"/>
              </a:defRPr>
            </a:lvl1pPr>
            <a:lvl2pPr marL="1055080" indent="0">
              <a:buNone/>
              <a:defRPr sz="4154">
                <a:solidFill>
                  <a:schemeClr val="tx1">
                    <a:tint val="75000"/>
                  </a:schemeClr>
                </a:solidFill>
              </a:defRPr>
            </a:lvl2pPr>
            <a:lvl3pPr marL="2110161" indent="0">
              <a:buNone/>
              <a:defRPr sz="3692">
                <a:solidFill>
                  <a:schemeClr val="tx1">
                    <a:tint val="75000"/>
                  </a:schemeClr>
                </a:solidFill>
              </a:defRPr>
            </a:lvl3pPr>
            <a:lvl4pPr marL="3165241" indent="0">
              <a:buNone/>
              <a:defRPr sz="3231">
                <a:solidFill>
                  <a:schemeClr val="tx1">
                    <a:tint val="75000"/>
                  </a:schemeClr>
                </a:solidFill>
              </a:defRPr>
            </a:lvl4pPr>
            <a:lvl5pPr marL="4220322" indent="0">
              <a:buNone/>
              <a:defRPr sz="3231">
                <a:solidFill>
                  <a:schemeClr val="tx1">
                    <a:tint val="75000"/>
                  </a:schemeClr>
                </a:solidFill>
              </a:defRPr>
            </a:lvl5pPr>
            <a:lvl6pPr marL="5275402" indent="0">
              <a:buNone/>
              <a:defRPr sz="3231">
                <a:solidFill>
                  <a:schemeClr val="tx1">
                    <a:tint val="75000"/>
                  </a:schemeClr>
                </a:solidFill>
              </a:defRPr>
            </a:lvl6pPr>
            <a:lvl7pPr marL="6330483" indent="0">
              <a:buNone/>
              <a:defRPr sz="3231">
                <a:solidFill>
                  <a:schemeClr val="tx1">
                    <a:tint val="75000"/>
                  </a:schemeClr>
                </a:solidFill>
              </a:defRPr>
            </a:lvl7pPr>
            <a:lvl8pPr marL="7385563" indent="0">
              <a:buNone/>
              <a:defRPr sz="3231">
                <a:solidFill>
                  <a:schemeClr val="tx1">
                    <a:tint val="75000"/>
                  </a:schemeClr>
                </a:solidFill>
              </a:defRPr>
            </a:lvl8pPr>
            <a:lvl9pPr marL="8440644" indent="0">
              <a:buNone/>
              <a:defRPr sz="3231">
                <a:solidFill>
                  <a:schemeClr val="tx1">
                    <a:tint val="75000"/>
                  </a:schemeClr>
                </a:solidFill>
              </a:defRPr>
            </a:lvl9pPr>
          </a:lstStyle>
          <a:p>
            <a:pPr lvl="0"/>
            <a:r>
              <a:rPr lang="en-US" dirty="0"/>
              <a:t>Click to edit Master text styles</a:t>
            </a:r>
          </a:p>
        </p:txBody>
      </p:sp>
      <p:sp>
        <p:nvSpPr>
          <p:cNvPr id="8" name="Rectangle 7"/>
          <p:cNvSpPr/>
          <p:nvPr userDrawn="1"/>
        </p:nvSpPr>
        <p:spPr>
          <a:xfrm>
            <a:off x="0" y="10648965"/>
            <a:ext cx="24384000" cy="10905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9" name="TextBox 8"/>
          <p:cNvSpPr txBox="1"/>
          <p:nvPr userDrawn="1"/>
        </p:nvSpPr>
        <p:spPr>
          <a:xfrm>
            <a:off x="23086350"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prstClr val="white"/>
                </a:solidFill>
                <a:latin typeface="Gotham-Book"/>
                <a:ea typeface="+mn-ea"/>
                <a:cs typeface="Gotham-Book"/>
              </a:rPr>
              <a:pPr defTabSz="1055080" hangingPunct="1">
                <a:lnSpc>
                  <a:spcPct val="100000"/>
                </a:lnSpc>
              </a:pPr>
              <a:t>‹#›</a:t>
            </a:fld>
            <a:endParaRPr lang="en-US" sz="2308" kern="1200" spc="0" dirty="0">
              <a:solidFill>
                <a:prstClr val="white"/>
              </a:solidFill>
              <a:latin typeface="Gotham-Book"/>
              <a:ea typeface="+mn-ea"/>
              <a:cs typeface="Gotham-Book"/>
            </a:endParaRPr>
          </a:p>
        </p:txBody>
      </p:sp>
    </p:spTree>
    <p:extLst>
      <p:ext uri="{BB962C8B-B14F-4D97-AF65-F5344CB8AC3E}">
        <p14:creationId xmlns:p14="http://schemas.microsoft.com/office/powerpoint/2010/main" val="2039330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1" name="Picture 10" descr="iStock_000000660034Small - Diopter.jpe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12" name="Rectangle 11"/>
          <p:cNvSpPr/>
          <p:nvPr userDrawn="1"/>
        </p:nvSpPr>
        <p:spPr>
          <a:xfrm>
            <a:off x="0" y="0"/>
            <a:ext cx="24384000" cy="13716000"/>
          </a:xfrm>
          <a:prstGeom prst="rect">
            <a:avLst/>
          </a:prstGeom>
          <a:solidFill>
            <a:schemeClr val="tx1">
              <a:lumMod val="50000"/>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5" name="Title 1"/>
          <p:cNvSpPr>
            <a:spLocks noGrp="1"/>
          </p:cNvSpPr>
          <p:nvPr>
            <p:ph type="title"/>
          </p:nvPr>
        </p:nvSpPr>
        <p:spPr>
          <a:xfrm>
            <a:off x="651280" y="6234253"/>
            <a:ext cx="23082475" cy="2724150"/>
          </a:xfrm>
        </p:spPr>
        <p:txBody>
          <a:bodyPr anchor="b" anchorCtr="0">
            <a:noAutofit/>
          </a:bodyPr>
          <a:lstStyle>
            <a:lvl1pPr algn="l">
              <a:lnSpc>
                <a:spcPct val="80000"/>
              </a:lnSpc>
              <a:defRPr sz="7385" b="1" i="0" cap="all">
                <a:solidFill>
                  <a:schemeClr val="bg1"/>
                </a:solidFill>
                <a:latin typeface="Verdana"/>
                <a:cs typeface="Verdana"/>
              </a:defRPr>
            </a:lvl1pPr>
          </a:lstStyle>
          <a:p>
            <a:r>
              <a:rPr lang="en-US" dirty="0"/>
              <a:t>Click to edit Master title style</a:t>
            </a:r>
          </a:p>
        </p:txBody>
      </p:sp>
      <p:sp>
        <p:nvSpPr>
          <p:cNvPr id="6" name="Text Placeholder 2"/>
          <p:cNvSpPr>
            <a:spLocks noGrp="1"/>
          </p:cNvSpPr>
          <p:nvPr>
            <p:ph type="body" idx="1"/>
          </p:nvPr>
        </p:nvSpPr>
        <p:spPr>
          <a:xfrm>
            <a:off x="651280" y="8981363"/>
            <a:ext cx="23082475" cy="1429722"/>
          </a:xfrm>
        </p:spPr>
        <p:txBody>
          <a:bodyPr anchor="t" anchorCtr="0"/>
          <a:lstStyle>
            <a:lvl1pPr marL="0" indent="0">
              <a:buNone/>
              <a:defRPr sz="4615" b="0" i="0">
                <a:solidFill>
                  <a:schemeClr val="bg1"/>
                </a:solidFill>
                <a:latin typeface="Verdana"/>
                <a:cs typeface="Verdana"/>
              </a:defRPr>
            </a:lvl1pPr>
            <a:lvl2pPr marL="1055080" indent="0">
              <a:buNone/>
              <a:defRPr sz="4154">
                <a:solidFill>
                  <a:schemeClr val="tx1">
                    <a:tint val="75000"/>
                  </a:schemeClr>
                </a:solidFill>
              </a:defRPr>
            </a:lvl2pPr>
            <a:lvl3pPr marL="2110161" indent="0">
              <a:buNone/>
              <a:defRPr sz="3692">
                <a:solidFill>
                  <a:schemeClr val="tx1">
                    <a:tint val="75000"/>
                  </a:schemeClr>
                </a:solidFill>
              </a:defRPr>
            </a:lvl3pPr>
            <a:lvl4pPr marL="3165241" indent="0">
              <a:buNone/>
              <a:defRPr sz="3231">
                <a:solidFill>
                  <a:schemeClr val="tx1">
                    <a:tint val="75000"/>
                  </a:schemeClr>
                </a:solidFill>
              </a:defRPr>
            </a:lvl4pPr>
            <a:lvl5pPr marL="4220322" indent="0">
              <a:buNone/>
              <a:defRPr sz="3231">
                <a:solidFill>
                  <a:schemeClr val="tx1">
                    <a:tint val="75000"/>
                  </a:schemeClr>
                </a:solidFill>
              </a:defRPr>
            </a:lvl5pPr>
            <a:lvl6pPr marL="5275402" indent="0">
              <a:buNone/>
              <a:defRPr sz="3231">
                <a:solidFill>
                  <a:schemeClr val="tx1">
                    <a:tint val="75000"/>
                  </a:schemeClr>
                </a:solidFill>
              </a:defRPr>
            </a:lvl6pPr>
            <a:lvl7pPr marL="6330483" indent="0">
              <a:buNone/>
              <a:defRPr sz="3231">
                <a:solidFill>
                  <a:schemeClr val="tx1">
                    <a:tint val="75000"/>
                  </a:schemeClr>
                </a:solidFill>
              </a:defRPr>
            </a:lvl7pPr>
            <a:lvl8pPr marL="7385563" indent="0">
              <a:buNone/>
              <a:defRPr sz="3231">
                <a:solidFill>
                  <a:schemeClr val="tx1">
                    <a:tint val="75000"/>
                  </a:schemeClr>
                </a:solidFill>
              </a:defRPr>
            </a:lvl8pPr>
            <a:lvl9pPr marL="8440644" indent="0">
              <a:buNone/>
              <a:defRPr sz="3231">
                <a:solidFill>
                  <a:schemeClr val="tx1">
                    <a:tint val="75000"/>
                  </a:schemeClr>
                </a:solidFill>
              </a:defRPr>
            </a:lvl9pPr>
          </a:lstStyle>
          <a:p>
            <a:pPr lvl="0"/>
            <a:r>
              <a:rPr lang="en-US" dirty="0"/>
              <a:t>Click to edit Master text styles</a:t>
            </a:r>
          </a:p>
        </p:txBody>
      </p:sp>
      <p:sp>
        <p:nvSpPr>
          <p:cNvPr id="7" name="Rectangle 6"/>
          <p:cNvSpPr/>
          <p:nvPr userDrawn="1"/>
        </p:nvSpPr>
        <p:spPr>
          <a:xfrm>
            <a:off x="0" y="10648965"/>
            <a:ext cx="24384000" cy="10905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8" name="TextBox 7"/>
          <p:cNvSpPr txBox="1"/>
          <p:nvPr userDrawn="1"/>
        </p:nvSpPr>
        <p:spPr>
          <a:xfrm>
            <a:off x="23086350"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prstClr val="white"/>
                </a:solidFill>
                <a:latin typeface="Gotham-Book"/>
                <a:ea typeface="+mn-ea"/>
                <a:cs typeface="Gotham-Book"/>
              </a:rPr>
              <a:pPr defTabSz="1055080" hangingPunct="1">
                <a:lnSpc>
                  <a:spcPct val="100000"/>
                </a:lnSpc>
              </a:pPr>
              <a:t>‹#›</a:t>
            </a:fld>
            <a:endParaRPr lang="en-US" sz="2308" kern="1200" spc="0" dirty="0">
              <a:solidFill>
                <a:prstClr val="white"/>
              </a:solidFill>
              <a:latin typeface="Gotham-Book"/>
              <a:ea typeface="+mn-ea"/>
              <a:cs typeface="Gotham-Book"/>
            </a:endParaRPr>
          </a:p>
        </p:txBody>
      </p:sp>
    </p:spTree>
    <p:extLst>
      <p:ext uri="{BB962C8B-B14F-4D97-AF65-F5344CB8AC3E}">
        <p14:creationId xmlns:p14="http://schemas.microsoft.com/office/powerpoint/2010/main" val="15204410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ig Quote A">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616860" y="4442889"/>
            <a:ext cx="21172131" cy="4414712"/>
          </a:xfrm>
        </p:spPr>
        <p:txBody>
          <a:bodyPr anchor="ctr" anchorCtr="0">
            <a:noAutofit/>
          </a:bodyPr>
          <a:lstStyle>
            <a:lvl1pPr algn="l">
              <a:lnSpc>
                <a:spcPct val="80000"/>
              </a:lnSpc>
              <a:defRPr sz="10154" b="1" i="0" cap="all" baseline="0">
                <a:solidFill>
                  <a:schemeClr val="accent1"/>
                </a:solidFill>
                <a:latin typeface="Verdana"/>
                <a:cs typeface="Verdana"/>
              </a:defRPr>
            </a:lvl1pPr>
          </a:lstStyle>
          <a:p>
            <a:r>
              <a:rPr lang="en-US" dirty="0"/>
              <a:t>Click to edit Master title style BIG QUOTE</a:t>
            </a:r>
          </a:p>
        </p:txBody>
      </p:sp>
      <p:sp>
        <p:nvSpPr>
          <p:cNvPr id="5" name="Text Placeholder 2"/>
          <p:cNvSpPr>
            <a:spLocks noGrp="1"/>
          </p:cNvSpPr>
          <p:nvPr>
            <p:ph type="body" sz="quarter" idx="10"/>
          </p:nvPr>
        </p:nvSpPr>
        <p:spPr>
          <a:xfrm>
            <a:off x="1617134" y="9360147"/>
            <a:ext cx="21170901" cy="1340827"/>
          </a:xfrm>
        </p:spPr>
        <p:txBody>
          <a:bodyPr anchor="ctr" anchorCtr="0"/>
          <a:lstStyle>
            <a:lvl1pPr marL="0" indent="0">
              <a:buNone/>
              <a:defRPr b="0" i="0">
                <a:solidFill>
                  <a:schemeClr val="accent1"/>
                </a:solidFill>
                <a:latin typeface="Verdana"/>
                <a:cs typeface="Verdana"/>
              </a:defRPr>
            </a:lvl1pPr>
          </a:lstStyle>
          <a:p>
            <a:pPr lvl="0"/>
            <a:r>
              <a:rPr lang="en-US" dirty="0"/>
              <a:t>Click to edit Master text styles</a:t>
            </a:r>
          </a:p>
        </p:txBody>
      </p:sp>
    </p:spTree>
    <p:extLst>
      <p:ext uri="{BB962C8B-B14F-4D97-AF65-F5344CB8AC3E}">
        <p14:creationId xmlns:p14="http://schemas.microsoft.com/office/powerpoint/2010/main" val="1833186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6" name="Rectangle 5"/>
          <p:cNvSpPr/>
          <p:nvPr userDrawn="1"/>
        </p:nvSpPr>
        <p:spPr>
          <a:xfrm>
            <a:off x="419947" y="340594"/>
            <a:ext cx="23544107" cy="13034813"/>
          </a:xfrm>
          <a:prstGeom prst="rect">
            <a:avLst/>
          </a:prstGeom>
          <a:solidFill>
            <a:srgbClr val="1290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7" name="Title 1"/>
          <p:cNvSpPr>
            <a:spLocks noGrp="1"/>
          </p:cNvSpPr>
          <p:nvPr>
            <p:ph type="title" hasCustomPrompt="1"/>
          </p:nvPr>
        </p:nvSpPr>
        <p:spPr>
          <a:xfrm>
            <a:off x="1616860" y="4442889"/>
            <a:ext cx="21172131" cy="4414712"/>
          </a:xfrm>
        </p:spPr>
        <p:txBody>
          <a:bodyPr anchor="ctr" anchorCtr="0">
            <a:noAutofit/>
          </a:bodyPr>
          <a:lstStyle>
            <a:lvl1pPr algn="l">
              <a:lnSpc>
                <a:spcPct val="80000"/>
              </a:lnSpc>
              <a:defRPr sz="10154" b="1" i="0" cap="all" baseline="0">
                <a:solidFill>
                  <a:srgbClr val="FFFFFF"/>
                </a:solidFill>
                <a:latin typeface="Verdana"/>
                <a:cs typeface="Verdana"/>
              </a:defRPr>
            </a:lvl1pPr>
          </a:lstStyle>
          <a:p>
            <a:r>
              <a:rPr lang="en-US" dirty="0"/>
              <a:t>Click to edit Master title style BIG QUOTE</a:t>
            </a:r>
          </a:p>
        </p:txBody>
      </p:sp>
      <p:sp>
        <p:nvSpPr>
          <p:cNvPr id="9" name="Text Placeholder 2"/>
          <p:cNvSpPr>
            <a:spLocks noGrp="1"/>
          </p:cNvSpPr>
          <p:nvPr>
            <p:ph type="body" sz="quarter" idx="10"/>
          </p:nvPr>
        </p:nvSpPr>
        <p:spPr>
          <a:xfrm>
            <a:off x="1617134" y="9360147"/>
            <a:ext cx="21170901" cy="1340827"/>
          </a:xfrm>
        </p:spPr>
        <p:txBody>
          <a:bodyPr anchor="ctr" anchorCtr="0"/>
          <a:lstStyle>
            <a:lvl1pPr marL="0" indent="0">
              <a:buNone/>
              <a:defRPr b="0" i="0">
                <a:solidFill>
                  <a:schemeClr val="bg1"/>
                </a:solidFill>
                <a:latin typeface="Verdana"/>
                <a:cs typeface="Verdana"/>
              </a:defRPr>
            </a:lvl1pPr>
          </a:lstStyle>
          <a:p>
            <a:pPr lvl="0"/>
            <a:r>
              <a:rPr lang="en-US" dirty="0"/>
              <a:t>Click to edit Master text styles</a:t>
            </a:r>
          </a:p>
        </p:txBody>
      </p:sp>
    </p:spTree>
    <p:extLst>
      <p:ext uri="{BB962C8B-B14F-4D97-AF65-F5344CB8AC3E}">
        <p14:creationId xmlns:p14="http://schemas.microsoft.com/office/powerpoint/2010/main" val="1519080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reaker">
    <p:bg>
      <p:bgPr>
        <a:solidFill>
          <a:srgbClr val="53677C"/>
        </a:solidFill>
        <a:effectLst/>
      </p:bgPr>
    </p:bg>
    <p:spTree>
      <p:nvGrpSpPr>
        <p:cNvPr id="1" name=""/>
        <p:cNvGrpSpPr/>
        <p:nvPr/>
      </p:nvGrpSpPr>
      <p:grpSpPr>
        <a:xfrm>
          <a:off x="0" y="0"/>
          <a:ext cx="0" cy="0"/>
          <a:chOff x="0" y="0"/>
          <a:chExt cx="0" cy="0"/>
        </a:xfrm>
      </p:grpSpPr>
      <p:sp>
        <p:nvSpPr>
          <p:cNvPr id="40" name="Body Level One…"/>
          <p:cNvSpPr txBox="1">
            <a:spLocks noGrp="1"/>
          </p:cNvSpPr>
          <p:nvPr>
            <p:ph type="body" idx="1"/>
          </p:nvPr>
        </p:nvSpPr>
        <p:spPr>
          <a:prstGeom prst="rect">
            <a:avLst/>
          </a:prstGeom>
        </p:spPr>
        <p:txBody>
          <a:bodyPr/>
          <a:lstStyle>
            <a:lvl1pPr>
              <a:defRPr>
                <a:solidFill>
                  <a:srgbClr val="FFDA49"/>
                </a:solidFill>
              </a:defRPr>
            </a:lvl1pPr>
            <a:lvl2pPr>
              <a:defRPr>
                <a:solidFill>
                  <a:srgbClr val="FFDA49"/>
                </a:solidFill>
              </a:defRPr>
            </a:lvl2pPr>
            <a:lvl3pPr>
              <a:defRPr>
                <a:solidFill>
                  <a:srgbClr val="FFDA49"/>
                </a:solidFill>
              </a:defRPr>
            </a:lvl3pPr>
            <a:lvl4pPr>
              <a:defRPr>
                <a:solidFill>
                  <a:srgbClr val="FFDA49"/>
                </a:solidFill>
              </a:defRPr>
            </a:lvl4pPr>
            <a:lvl5pPr>
              <a:defRPr>
                <a:solidFill>
                  <a:srgbClr val="FFDA49"/>
                </a:solidFill>
              </a:defRPr>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6" name="Rectangle 5"/>
          <p:cNvSpPr/>
          <p:nvPr userDrawn="1"/>
        </p:nvSpPr>
        <p:spPr>
          <a:xfrm>
            <a:off x="419947" y="340594"/>
            <a:ext cx="23544107" cy="130348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5" name="Title 1"/>
          <p:cNvSpPr>
            <a:spLocks noGrp="1"/>
          </p:cNvSpPr>
          <p:nvPr>
            <p:ph type="title" hasCustomPrompt="1"/>
          </p:nvPr>
        </p:nvSpPr>
        <p:spPr>
          <a:xfrm>
            <a:off x="1616860" y="4442889"/>
            <a:ext cx="21172131" cy="4414712"/>
          </a:xfrm>
        </p:spPr>
        <p:txBody>
          <a:bodyPr anchor="ctr" anchorCtr="0">
            <a:noAutofit/>
          </a:bodyPr>
          <a:lstStyle>
            <a:lvl1pPr algn="l">
              <a:lnSpc>
                <a:spcPct val="80000"/>
              </a:lnSpc>
              <a:defRPr sz="10154" b="1" i="0" cap="all" baseline="0">
                <a:solidFill>
                  <a:srgbClr val="FFFFFF"/>
                </a:solidFill>
                <a:latin typeface="Verdana"/>
                <a:cs typeface="Verdana"/>
              </a:defRPr>
            </a:lvl1pPr>
          </a:lstStyle>
          <a:p>
            <a:r>
              <a:rPr lang="en-US" dirty="0"/>
              <a:t>Click to edit Master title style BIG QUOTE</a:t>
            </a:r>
          </a:p>
        </p:txBody>
      </p:sp>
      <p:sp>
        <p:nvSpPr>
          <p:cNvPr id="8" name="Text Placeholder 2"/>
          <p:cNvSpPr>
            <a:spLocks noGrp="1"/>
          </p:cNvSpPr>
          <p:nvPr>
            <p:ph type="body" sz="quarter" idx="10"/>
          </p:nvPr>
        </p:nvSpPr>
        <p:spPr>
          <a:xfrm>
            <a:off x="1617134" y="9360147"/>
            <a:ext cx="21170901" cy="1340827"/>
          </a:xfrm>
        </p:spPr>
        <p:txBody>
          <a:bodyPr anchor="ctr" anchorCtr="0"/>
          <a:lstStyle>
            <a:lvl1pPr marL="0" indent="0">
              <a:buNone/>
              <a:defRPr b="0" i="0">
                <a:solidFill>
                  <a:schemeClr val="bg1"/>
                </a:solidFill>
                <a:latin typeface="Verdana"/>
                <a:cs typeface="Verdana"/>
              </a:defRPr>
            </a:lvl1pPr>
          </a:lstStyle>
          <a:p>
            <a:pPr lvl="0"/>
            <a:r>
              <a:rPr lang="en-US" dirty="0"/>
              <a:t>Click to edit Master text styles</a:t>
            </a:r>
          </a:p>
        </p:txBody>
      </p:sp>
    </p:spTree>
    <p:extLst>
      <p:ext uri="{BB962C8B-B14F-4D97-AF65-F5344CB8AC3E}">
        <p14:creationId xmlns:p14="http://schemas.microsoft.com/office/powerpoint/2010/main" val="166914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6" name="Rectangle 5"/>
          <p:cNvSpPr/>
          <p:nvPr userDrawn="1"/>
        </p:nvSpPr>
        <p:spPr>
          <a:xfrm>
            <a:off x="419947" y="340594"/>
            <a:ext cx="23544107" cy="1303481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5" name="Title 1"/>
          <p:cNvSpPr>
            <a:spLocks noGrp="1"/>
          </p:cNvSpPr>
          <p:nvPr>
            <p:ph type="title" hasCustomPrompt="1"/>
          </p:nvPr>
        </p:nvSpPr>
        <p:spPr>
          <a:xfrm>
            <a:off x="1616860" y="4442889"/>
            <a:ext cx="21172131" cy="4414712"/>
          </a:xfrm>
        </p:spPr>
        <p:txBody>
          <a:bodyPr anchor="ctr" anchorCtr="0">
            <a:noAutofit/>
          </a:bodyPr>
          <a:lstStyle>
            <a:lvl1pPr algn="l">
              <a:lnSpc>
                <a:spcPct val="80000"/>
              </a:lnSpc>
              <a:defRPr sz="10154" b="1" i="0" cap="all" baseline="0">
                <a:solidFill>
                  <a:srgbClr val="FFFFFF"/>
                </a:solidFill>
                <a:latin typeface="Verdana"/>
                <a:cs typeface="Verdana"/>
              </a:defRPr>
            </a:lvl1pPr>
          </a:lstStyle>
          <a:p>
            <a:r>
              <a:rPr lang="en-US" dirty="0"/>
              <a:t>Click to edit Master title style BIG QUOTE</a:t>
            </a:r>
          </a:p>
        </p:txBody>
      </p:sp>
      <p:sp>
        <p:nvSpPr>
          <p:cNvPr id="8" name="Text Placeholder 2"/>
          <p:cNvSpPr>
            <a:spLocks noGrp="1"/>
          </p:cNvSpPr>
          <p:nvPr>
            <p:ph type="body" sz="quarter" idx="10"/>
          </p:nvPr>
        </p:nvSpPr>
        <p:spPr>
          <a:xfrm>
            <a:off x="1617134" y="9360147"/>
            <a:ext cx="21170901" cy="1340827"/>
          </a:xfrm>
        </p:spPr>
        <p:txBody>
          <a:bodyPr anchor="ctr" anchorCtr="0"/>
          <a:lstStyle>
            <a:lvl1pPr marL="0" indent="0">
              <a:buNone/>
              <a:defRPr b="0" i="0">
                <a:solidFill>
                  <a:schemeClr val="bg1"/>
                </a:solidFill>
                <a:latin typeface="Verdana"/>
                <a:cs typeface="Verdana"/>
              </a:defRPr>
            </a:lvl1pPr>
          </a:lstStyle>
          <a:p>
            <a:pPr lvl="0"/>
            <a:r>
              <a:rPr lang="en-US" dirty="0"/>
              <a:t>Click to edit Master text styles</a:t>
            </a:r>
          </a:p>
        </p:txBody>
      </p:sp>
    </p:spTree>
    <p:extLst>
      <p:ext uri="{BB962C8B-B14F-4D97-AF65-F5344CB8AC3E}">
        <p14:creationId xmlns:p14="http://schemas.microsoft.com/office/powerpoint/2010/main" val="22219159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A">
    <p:spTree>
      <p:nvGrpSpPr>
        <p:cNvPr id="1" name=""/>
        <p:cNvGrpSpPr/>
        <p:nvPr/>
      </p:nvGrpSpPr>
      <p:grpSpPr>
        <a:xfrm>
          <a:off x="0" y="0"/>
          <a:ext cx="0" cy="0"/>
          <a:chOff x="0" y="0"/>
          <a:chExt cx="0" cy="0"/>
        </a:xfrm>
      </p:grpSpPr>
      <p:sp>
        <p:nvSpPr>
          <p:cNvPr id="2" name="Title 1"/>
          <p:cNvSpPr>
            <a:spLocks noGrp="1"/>
          </p:cNvSpPr>
          <p:nvPr>
            <p:ph type="title"/>
          </p:nvPr>
        </p:nvSpPr>
        <p:spPr>
          <a:xfrm>
            <a:off x="651279" y="1"/>
            <a:ext cx="23082477" cy="2070681"/>
          </a:xfrm>
          <a:ln>
            <a:noFill/>
          </a:ln>
        </p:spPr>
        <p:txBody>
          <a:bodyPr lIns="91440">
            <a:normAutofit/>
          </a:bodyPr>
          <a:lstStyle>
            <a:lvl1pPr algn="l">
              <a:defRPr sz="6462" b="1" i="0">
                <a:solidFill>
                  <a:srgbClr val="129045"/>
                </a:solidFill>
                <a:latin typeface="Verdana"/>
                <a:cs typeface="Verdana"/>
              </a:defRPr>
            </a:lvl1pPr>
          </a:lstStyle>
          <a:p>
            <a:r>
              <a:rPr lang="en-US" dirty="0"/>
              <a:t>Click to edit Master title style</a:t>
            </a:r>
          </a:p>
        </p:txBody>
      </p:sp>
      <p:sp>
        <p:nvSpPr>
          <p:cNvPr id="9" name="Rectangle 8"/>
          <p:cNvSpPr/>
          <p:nvPr userDrawn="1"/>
        </p:nvSpPr>
        <p:spPr>
          <a:xfrm>
            <a:off x="0" y="2070682"/>
            <a:ext cx="24384000"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12" name="Text Placeholder 11"/>
          <p:cNvSpPr>
            <a:spLocks noGrp="1"/>
          </p:cNvSpPr>
          <p:nvPr>
            <p:ph type="body" sz="quarter" idx="10"/>
          </p:nvPr>
        </p:nvSpPr>
        <p:spPr>
          <a:xfrm>
            <a:off x="651276" y="2066685"/>
            <a:ext cx="23082477" cy="1089819"/>
          </a:xfrm>
        </p:spPr>
        <p:txBody>
          <a:bodyPr anchor="ctr" anchorCtr="0">
            <a:normAutofit/>
          </a:bodyPr>
          <a:lstStyle>
            <a:lvl1pPr marL="0" indent="0">
              <a:buNone/>
              <a:defRPr sz="3692" b="0" i="0">
                <a:solidFill>
                  <a:schemeClr val="bg1"/>
                </a:solidFill>
                <a:latin typeface="Verdana"/>
                <a:cs typeface="Verdana"/>
              </a:defRPr>
            </a:lvl1pPr>
            <a:lvl2pPr marL="1055080" indent="0">
              <a:buNone/>
              <a:defRPr b="0" i="0">
                <a:solidFill>
                  <a:schemeClr val="accent6"/>
                </a:solidFill>
                <a:latin typeface="Gotham-Bold"/>
                <a:cs typeface="Gotham-Bold"/>
              </a:defRPr>
            </a:lvl2pPr>
            <a:lvl3pPr marL="2110161" indent="0">
              <a:buNone/>
              <a:defRPr b="0" i="0">
                <a:solidFill>
                  <a:schemeClr val="accent6"/>
                </a:solidFill>
                <a:latin typeface="Gotham-Bold"/>
                <a:cs typeface="Gotham-Bold"/>
              </a:defRPr>
            </a:lvl3pPr>
            <a:lvl4pPr marL="3165241" indent="0">
              <a:buNone/>
              <a:defRPr b="0" i="0">
                <a:solidFill>
                  <a:schemeClr val="accent6"/>
                </a:solidFill>
                <a:latin typeface="Gotham-Bold"/>
                <a:cs typeface="Gotham-Bold"/>
              </a:defRPr>
            </a:lvl4pPr>
            <a:lvl5pPr marL="4220322" indent="0">
              <a:buNone/>
              <a:defRPr b="0" i="0">
                <a:solidFill>
                  <a:schemeClr val="accent6"/>
                </a:solidFill>
                <a:latin typeface="Gotham-Bold"/>
                <a:cs typeface="Gotham-Bold"/>
              </a:defRPr>
            </a:lvl5pPr>
          </a:lstStyle>
          <a:p>
            <a:pPr lvl="0"/>
            <a:r>
              <a:rPr lang="en-US" dirty="0"/>
              <a:t>Click to edit Master text styles</a:t>
            </a:r>
          </a:p>
        </p:txBody>
      </p:sp>
      <p:sp>
        <p:nvSpPr>
          <p:cNvPr id="19" name="Content Placeholder 18"/>
          <p:cNvSpPr>
            <a:spLocks noGrp="1"/>
          </p:cNvSpPr>
          <p:nvPr>
            <p:ph sz="quarter" idx="11"/>
          </p:nvPr>
        </p:nvSpPr>
        <p:spPr>
          <a:xfrm>
            <a:off x="651935" y="3540369"/>
            <a:ext cx="23081821" cy="8604738"/>
          </a:xfrm>
        </p:spPr>
        <p:txBody>
          <a:bodyPr>
            <a:normAutofit/>
          </a:bodyPr>
          <a:lstStyle>
            <a:lvl1pPr marL="0" indent="0">
              <a:buClr>
                <a:schemeClr val="accent3"/>
              </a:buClr>
              <a:buNone/>
              <a:defRPr sz="3231">
                <a:solidFill>
                  <a:srgbClr val="595959"/>
                </a:solidFill>
                <a:latin typeface="Arial"/>
                <a:cs typeface="Arial"/>
              </a:defRPr>
            </a:lvl1pPr>
            <a:lvl2pPr>
              <a:buClr>
                <a:schemeClr val="accent3"/>
              </a:buClr>
              <a:defRPr sz="3231">
                <a:solidFill>
                  <a:srgbClr val="595959"/>
                </a:solidFill>
                <a:latin typeface="Arial"/>
                <a:cs typeface="Arial"/>
              </a:defRPr>
            </a:lvl2pPr>
            <a:lvl3pPr>
              <a:buClr>
                <a:schemeClr val="accent3"/>
              </a:buClr>
              <a:defRPr sz="2769">
                <a:solidFill>
                  <a:srgbClr val="595959"/>
                </a:solidFill>
                <a:latin typeface="Arial"/>
                <a:cs typeface="Arial"/>
              </a:defRPr>
            </a:lvl3pPr>
            <a:lvl4pPr>
              <a:buClr>
                <a:schemeClr val="accent3"/>
              </a:buClr>
              <a:defRPr sz="2769">
                <a:solidFill>
                  <a:srgbClr val="595959"/>
                </a:solidFill>
                <a:latin typeface="Arial"/>
                <a:cs typeface="Arial"/>
              </a:defRPr>
            </a:lvl4pPr>
            <a:lvl5pPr>
              <a:buClr>
                <a:schemeClr val="accent3"/>
              </a:buClr>
              <a:defRPr sz="2538">
                <a:solidFill>
                  <a:srgbClr val="59595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Tree>
    <p:extLst>
      <p:ext uri="{BB962C8B-B14F-4D97-AF65-F5344CB8AC3E}">
        <p14:creationId xmlns:p14="http://schemas.microsoft.com/office/powerpoint/2010/main" val="595516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Rectangle 8"/>
          <p:cNvSpPr/>
          <p:nvPr userDrawn="1"/>
        </p:nvSpPr>
        <p:spPr>
          <a:xfrm>
            <a:off x="0" y="2070682"/>
            <a:ext cx="24384000"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19" name="Content Placeholder 18"/>
          <p:cNvSpPr>
            <a:spLocks noGrp="1"/>
          </p:cNvSpPr>
          <p:nvPr>
            <p:ph sz="quarter" idx="11"/>
          </p:nvPr>
        </p:nvSpPr>
        <p:spPr>
          <a:xfrm>
            <a:off x="651935" y="4440757"/>
            <a:ext cx="23081821" cy="7433995"/>
          </a:xfrm>
        </p:spPr>
        <p:txBody>
          <a:bodyPr>
            <a:normAutofit/>
          </a:bodyPr>
          <a:lstStyle>
            <a:lvl1pPr marL="0" indent="0">
              <a:buClr>
                <a:schemeClr val="accent3"/>
              </a:buClr>
              <a:buNone/>
              <a:defRPr sz="3231">
                <a:solidFill>
                  <a:srgbClr val="595959"/>
                </a:solidFill>
                <a:latin typeface="Arial"/>
                <a:cs typeface="Arial"/>
              </a:defRPr>
            </a:lvl1pPr>
            <a:lvl2pPr>
              <a:buClr>
                <a:schemeClr val="accent3"/>
              </a:buClr>
              <a:defRPr sz="3231">
                <a:solidFill>
                  <a:srgbClr val="595959"/>
                </a:solidFill>
                <a:latin typeface="Arial"/>
                <a:cs typeface="Arial"/>
              </a:defRPr>
            </a:lvl2pPr>
            <a:lvl3pPr>
              <a:buClr>
                <a:schemeClr val="accent3"/>
              </a:buClr>
              <a:defRPr sz="2769">
                <a:solidFill>
                  <a:srgbClr val="595959"/>
                </a:solidFill>
                <a:latin typeface="Arial"/>
                <a:cs typeface="Arial"/>
              </a:defRPr>
            </a:lvl3pPr>
            <a:lvl4pPr>
              <a:buClr>
                <a:schemeClr val="accent3"/>
              </a:buClr>
              <a:defRPr sz="2769">
                <a:solidFill>
                  <a:srgbClr val="595959"/>
                </a:solidFill>
                <a:latin typeface="Arial"/>
                <a:cs typeface="Arial"/>
              </a:defRPr>
            </a:lvl4pPr>
            <a:lvl5pPr>
              <a:buClr>
                <a:schemeClr val="accent3"/>
              </a:buClr>
              <a:defRPr sz="2538">
                <a:solidFill>
                  <a:srgbClr val="59595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idx="1"/>
          </p:nvPr>
        </p:nvSpPr>
        <p:spPr>
          <a:xfrm>
            <a:off x="651275" y="3161234"/>
            <a:ext cx="23082480" cy="1279523"/>
          </a:xfrm>
        </p:spPr>
        <p:txBody>
          <a:bodyPr anchor="ctr" anchorCtr="0">
            <a:normAutofit/>
          </a:bodyPr>
          <a:lstStyle>
            <a:lvl1pPr marL="0" indent="0">
              <a:buNone/>
              <a:defRPr sz="3692" b="1" i="0">
                <a:solidFill>
                  <a:schemeClr val="bg1">
                    <a:lumMod val="50000"/>
                  </a:schemeClr>
                </a:solidFill>
                <a:latin typeface="Arial"/>
                <a:cs typeface="Arial"/>
              </a:defRPr>
            </a:lvl1pPr>
            <a:lvl2pPr marL="1055080" indent="0">
              <a:buNone/>
              <a:defRPr sz="4615" b="1"/>
            </a:lvl2pPr>
            <a:lvl3pPr marL="2110161" indent="0">
              <a:buNone/>
              <a:defRPr sz="4154" b="1"/>
            </a:lvl3pPr>
            <a:lvl4pPr marL="3165241" indent="0">
              <a:buNone/>
              <a:defRPr sz="3692" b="1"/>
            </a:lvl4pPr>
            <a:lvl5pPr marL="4220322" indent="0">
              <a:buNone/>
              <a:defRPr sz="3692" b="1"/>
            </a:lvl5pPr>
            <a:lvl6pPr marL="5275402" indent="0">
              <a:buNone/>
              <a:defRPr sz="3692" b="1"/>
            </a:lvl6pPr>
            <a:lvl7pPr marL="6330483" indent="0">
              <a:buNone/>
              <a:defRPr sz="3692" b="1"/>
            </a:lvl7pPr>
            <a:lvl8pPr marL="7385563" indent="0">
              <a:buNone/>
              <a:defRPr sz="3692" b="1"/>
            </a:lvl8pPr>
            <a:lvl9pPr marL="8440644" indent="0">
              <a:buNone/>
              <a:defRPr sz="3692" b="1"/>
            </a:lvl9pPr>
          </a:lstStyle>
          <a:p>
            <a:pPr lvl="0"/>
            <a:r>
              <a:rPr lang="en-US" dirty="0"/>
              <a:t>Click to edit Master text styles</a:t>
            </a:r>
          </a:p>
        </p:txBody>
      </p:sp>
      <p:sp>
        <p:nvSpPr>
          <p:cNvPr id="11" name="TextBox 10"/>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
        <p:nvSpPr>
          <p:cNvPr id="14" name="Title 1"/>
          <p:cNvSpPr>
            <a:spLocks noGrp="1"/>
          </p:cNvSpPr>
          <p:nvPr>
            <p:ph type="title"/>
          </p:nvPr>
        </p:nvSpPr>
        <p:spPr>
          <a:xfrm>
            <a:off x="651279" y="1"/>
            <a:ext cx="23082477" cy="2070681"/>
          </a:xfrm>
          <a:ln>
            <a:noFill/>
          </a:ln>
        </p:spPr>
        <p:txBody>
          <a:bodyPr lIns="91440">
            <a:normAutofit/>
          </a:bodyPr>
          <a:lstStyle>
            <a:lvl1pPr algn="l">
              <a:defRPr sz="6462" b="1" i="0">
                <a:solidFill>
                  <a:srgbClr val="129045"/>
                </a:solidFill>
                <a:latin typeface="Verdana"/>
                <a:cs typeface="Verdana"/>
              </a:defRPr>
            </a:lvl1pPr>
          </a:lstStyle>
          <a:p>
            <a:r>
              <a:rPr lang="en-US" dirty="0"/>
              <a:t>Click to edit Master title style</a:t>
            </a:r>
          </a:p>
        </p:txBody>
      </p:sp>
      <p:sp>
        <p:nvSpPr>
          <p:cNvPr id="15" name="Text Placeholder 11"/>
          <p:cNvSpPr>
            <a:spLocks noGrp="1"/>
          </p:cNvSpPr>
          <p:nvPr>
            <p:ph type="body" sz="quarter" idx="10"/>
          </p:nvPr>
        </p:nvSpPr>
        <p:spPr>
          <a:xfrm>
            <a:off x="651276" y="2066685"/>
            <a:ext cx="23082477" cy="1089819"/>
          </a:xfrm>
        </p:spPr>
        <p:txBody>
          <a:bodyPr anchor="ctr" anchorCtr="0">
            <a:normAutofit/>
          </a:bodyPr>
          <a:lstStyle>
            <a:lvl1pPr marL="0" indent="0">
              <a:buNone/>
              <a:defRPr sz="3692" b="0" i="0">
                <a:solidFill>
                  <a:schemeClr val="bg1"/>
                </a:solidFill>
                <a:latin typeface="Verdana"/>
                <a:cs typeface="Verdana"/>
              </a:defRPr>
            </a:lvl1pPr>
            <a:lvl2pPr marL="1055080" indent="0">
              <a:buNone/>
              <a:defRPr b="0" i="0">
                <a:solidFill>
                  <a:schemeClr val="accent6"/>
                </a:solidFill>
                <a:latin typeface="Gotham-Bold"/>
                <a:cs typeface="Gotham-Bold"/>
              </a:defRPr>
            </a:lvl2pPr>
            <a:lvl3pPr marL="2110161" indent="0">
              <a:buNone/>
              <a:defRPr b="0" i="0">
                <a:solidFill>
                  <a:schemeClr val="accent6"/>
                </a:solidFill>
                <a:latin typeface="Gotham-Bold"/>
                <a:cs typeface="Gotham-Bold"/>
              </a:defRPr>
            </a:lvl3pPr>
            <a:lvl4pPr marL="3165241" indent="0">
              <a:buNone/>
              <a:defRPr b="0" i="0">
                <a:solidFill>
                  <a:schemeClr val="accent6"/>
                </a:solidFill>
                <a:latin typeface="Gotham-Bold"/>
                <a:cs typeface="Gotham-Bold"/>
              </a:defRPr>
            </a:lvl4pPr>
            <a:lvl5pPr marL="4220322"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3388704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Split Content">
    <p:spTree>
      <p:nvGrpSpPr>
        <p:cNvPr id="1" name=""/>
        <p:cNvGrpSpPr/>
        <p:nvPr/>
      </p:nvGrpSpPr>
      <p:grpSpPr>
        <a:xfrm>
          <a:off x="0" y="0"/>
          <a:ext cx="0" cy="0"/>
          <a:chOff x="0" y="0"/>
          <a:chExt cx="0" cy="0"/>
        </a:xfrm>
      </p:grpSpPr>
      <p:sp>
        <p:nvSpPr>
          <p:cNvPr id="9" name="Rectangle 8"/>
          <p:cNvSpPr/>
          <p:nvPr userDrawn="1"/>
        </p:nvSpPr>
        <p:spPr>
          <a:xfrm>
            <a:off x="0" y="2070682"/>
            <a:ext cx="24384000"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19" name="Content Placeholder 18"/>
          <p:cNvSpPr>
            <a:spLocks noGrp="1"/>
          </p:cNvSpPr>
          <p:nvPr>
            <p:ph sz="quarter" idx="11"/>
          </p:nvPr>
        </p:nvSpPr>
        <p:spPr>
          <a:xfrm>
            <a:off x="651276" y="3540369"/>
            <a:ext cx="11124451" cy="8604738"/>
          </a:xfrm>
        </p:spPr>
        <p:txBody>
          <a:bodyPr>
            <a:normAutofit/>
          </a:bodyPr>
          <a:lstStyle>
            <a:lvl1pPr marL="0" indent="0">
              <a:buClr>
                <a:schemeClr val="accent3"/>
              </a:buClr>
              <a:buNone/>
              <a:defRPr sz="3231">
                <a:solidFill>
                  <a:srgbClr val="595959"/>
                </a:solidFill>
                <a:latin typeface="Arial"/>
                <a:cs typeface="Arial"/>
              </a:defRPr>
            </a:lvl1pPr>
            <a:lvl2pPr>
              <a:buClr>
                <a:schemeClr val="accent3"/>
              </a:buClr>
              <a:defRPr sz="3231">
                <a:solidFill>
                  <a:srgbClr val="595959"/>
                </a:solidFill>
                <a:latin typeface="Arial"/>
                <a:cs typeface="Arial"/>
              </a:defRPr>
            </a:lvl2pPr>
            <a:lvl3pPr>
              <a:buClr>
                <a:schemeClr val="accent3"/>
              </a:buClr>
              <a:defRPr sz="2769">
                <a:solidFill>
                  <a:srgbClr val="595959"/>
                </a:solidFill>
                <a:latin typeface="Arial"/>
                <a:cs typeface="Arial"/>
              </a:defRPr>
            </a:lvl3pPr>
            <a:lvl4pPr>
              <a:buClr>
                <a:schemeClr val="accent3"/>
              </a:buClr>
              <a:defRPr sz="2769">
                <a:solidFill>
                  <a:srgbClr val="595959"/>
                </a:solidFill>
                <a:latin typeface="Arial"/>
                <a:cs typeface="Arial"/>
              </a:defRPr>
            </a:lvl4pPr>
            <a:lvl5pPr>
              <a:buClr>
                <a:schemeClr val="accent3"/>
              </a:buClr>
              <a:defRPr sz="2538">
                <a:solidFill>
                  <a:srgbClr val="59595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Text Placeholder 23"/>
          <p:cNvSpPr>
            <a:spLocks noGrp="1"/>
          </p:cNvSpPr>
          <p:nvPr>
            <p:ph type="body" sz="quarter" idx="12"/>
          </p:nvPr>
        </p:nvSpPr>
        <p:spPr>
          <a:xfrm>
            <a:off x="12439544" y="3540369"/>
            <a:ext cx="11293552" cy="8604738"/>
          </a:xfrm>
        </p:spPr>
        <p:txBody>
          <a:bodyPr>
            <a:normAutofit/>
          </a:bodyPr>
          <a:lstStyle>
            <a:lvl1pPr marL="0" indent="0">
              <a:buClr>
                <a:schemeClr val="accent3"/>
              </a:buClr>
              <a:buNone/>
              <a:defRPr sz="3231" b="0" i="0">
                <a:solidFill>
                  <a:srgbClr val="595959"/>
                </a:solidFill>
                <a:latin typeface="Arial"/>
                <a:cs typeface="Arial"/>
              </a:defRPr>
            </a:lvl1pPr>
            <a:lvl2pPr>
              <a:buClr>
                <a:schemeClr val="accent3"/>
              </a:buClr>
              <a:defRPr sz="3231" b="0" i="1">
                <a:solidFill>
                  <a:srgbClr val="595959"/>
                </a:solidFill>
                <a:latin typeface="Arial"/>
                <a:cs typeface="Arial"/>
              </a:defRPr>
            </a:lvl2pPr>
            <a:lvl3pPr>
              <a:buClr>
                <a:schemeClr val="accent3"/>
              </a:buClr>
              <a:defRPr sz="2769" b="0" i="0">
                <a:solidFill>
                  <a:srgbClr val="595959"/>
                </a:solidFill>
                <a:latin typeface="Arial"/>
                <a:cs typeface="Arial"/>
              </a:defRPr>
            </a:lvl3pPr>
            <a:lvl4pPr>
              <a:buClr>
                <a:schemeClr val="accent3"/>
              </a:buClr>
              <a:defRPr sz="2769" b="0" i="1">
                <a:solidFill>
                  <a:srgbClr val="595959"/>
                </a:solidFill>
                <a:latin typeface="Arial"/>
                <a:cs typeface="Arial"/>
              </a:defRPr>
            </a:lvl4pPr>
            <a:lvl5pPr>
              <a:buClr>
                <a:schemeClr val="accent3"/>
              </a:buClr>
              <a:defRPr sz="2538" b="0" i="0">
                <a:solidFill>
                  <a:srgbClr val="59595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
        <p:nvSpPr>
          <p:cNvPr id="11" name="Text Placeholder 11"/>
          <p:cNvSpPr>
            <a:spLocks noGrp="1"/>
          </p:cNvSpPr>
          <p:nvPr>
            <p:ph type="body" sz="quarter" idx="10"/>
          </p:nvPr>
        </p:nvSpPr>
        <p:spPr>
          <a:xfrm>
            <a:off x="651276" y="2066685"/>
            <a:ext cx="23082477" cy="1089819"/>
          </a:xfrm>
        </p:spPr>
        <p:txBody>
          <a:bodyPr anchor="ctr" anchorCtr="0">
            <a:normAutofit/>
          </a:bodyPr>
          <a:lstStyle>
            <a:lvl1pPr marL="0" indent="0">
              <a:buNone/>
              <a:defRPr sz="3692" b="0" i="0">
                <a:solidFill>
                  <a:schemeClr val="bg1"/>
                </a:solidFill>
                <a:latin typeface="Verdana"/>
                <a:cs typeface="Verdana"/>
              </a:defRPr>
            </a:lvl1pPr>
            <a:lvl2pPr marL="1055080" indent="0">
              <a:buNone/>
              <a:defRPr b="0" i="0">
                <a:solidFill>
                  <a:schemeClr val="accent6"/>
                </a:solidFill>
                <a:latin typeface="Gotham-Bold"/>
                <a:cs typeface="Gotham-Bold"/>
              </a:defRPr>
            </a:lvl2pPr>
            <a:lvl3pPr marL="2110161" indent="0">
              <a:buNone/>
              <a:defRPr b="0" i="0">
                <a:solidFill>
                  <a:schemeClr val="accent6"/>
                </a:solidFill>
                <a:latin typeface="Gotham-Bold"/>
                <a:cs typeface="Gotham-Bold"/>
              </a:defRPr>
            </a:lvl3pPr>
            <a:lvl4pPr marL="3165241" indent="0">
              <a:buNone/>
              <a:defRPr b="0" i="0">
                <a:solidFill>
                  <a:schemeClr val="accent6"/>
                </a:solidFill>
                <a:latin typeface="Gotham-Bold"/>
                <a:cs typeface="Gotham-Bold"/>
              </a:defRPr>
            </a:lvl4pPr>
            <a:lvl5pPr marL="4220322" indent="0">
              <a:buNone/>
              <a:defRPr b="0" i="0">
                <a:solidFill>
                  <a:schemeClr val="accent6"/>
                </a:solidFill>
                <a:latin typeface="Gotham-Bold"/>
                <a:cs typeface="Gotham-Bold"/>
              </a:defRPr>
            </a:lvl5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4435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ubtitle and Split Content">
    <p:spTree>
      <p:nvGrpSpPr>
        <p:cNvPr id="1" name=""/>
        <p:cNvGrpSpPr/>
        <p:nvPr/>
      </p:nvGrpSpPr>
      <p:grpSpPr>
        <a:xfrm>
          <a:off x="0" y="0"/>
          <a:ext cx="0" cy="0"/>
          <a:chOff x="0" y="0"/>
          <a:chExt cx="0" cy="0"/>
        </a:xfrm>
      </p:grpSpPr>
      <p:sp>
        <p:nvSpPr>
          <p:cNvPr id="9" name="Rectangle 8"/>
          <p:cNvSpPr/>
          <p:nvPr userDrawn="1"/>
        </p:nvSpPr>
        <p:spPr>
          <a:xfrm>
            <a:off x="0" y="2070682"/>
            <a:ext cx="24384000"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10" name="Text Placeholder 2"/>
          <p:cNvSpPr>
            <a:spLocks noGrp="1"/>
          </p:cNvSpPr>
          <p:nvPr>
            <p:ph type="body" idx="1"/>
          </p:nvPr>
        </p:nvSpPr>
        <p:spPr>
          <a:xfrm>
            <a:off x="651275" y="3492990"/>
            <a:ext cx="11125109" cy="1279523"/>
          </a:xfrm>
        </p:spPr>
        <p:txBody>
          <a:bodyPr anchor="ctr" anchorCtr="0">
            <a:normAutofit/>
          </a:bodyPr>
          <a:lstStyle>
            <a:lvl1pPr marL="0" indent="0">
              <a:buNone/>
              <a:defRPr sz="3692" b="1" i="0">
                <a:solidFill>
                  <a:srgbClr val="7F7F7F"/>
                </a:solidFill>
                <a:latin typeface="Arial"/>
                <a:cs typeface="Arial"/>
              </a:defRPr>
            </a:lvl1pPr>
            <a:lvl2pPr marL="1055080" indent="0">
              <a:buNone/>
              <a:defRPr sz="4615" b="1"/>
            </a:lvl2pPr>
            <a:lvl3pPr marL="2110161" indent="0">
              <a:buNone/>
              <a:defRPr sz="4154" b="1"/>
            </a:lvl3pPr>
            <a:lvl4pPr marL="3165241" indent="0">
              <a:buNone/>
              <a:defRPr sz="3692" b="1"/>
            </a:lvl4pPr>
            <a:lvl5pPr marL="4220322" indent="0">
              <a:buNone/>
              <a:defRPr sz="3692" b="1"/>
            </a:lvl5pPr>
            <a:lvl6pPr marL="5275402" indent="0">
              <a:buNone/>
              <a:defRPr sz="3692" b="1"/>
            </a:lvl6pPr>
            <a:lvl7pPr marL="6330483" indent="0">
              <a:buNone/>
              <a:defRPr sz="3692" b="1"/>
            </a:lvl7pPr>
            <a:lvl8pPr marL="7385563" indent="0">
              <a:buNone/>
              <a:defRPr sz="3692" b="1"/>
            </a:lvl8pPr>
            <a:lvl9pPr marL="8440644" indent="0">
              <a:buNone/>
              <a:defRPr sz="3692" b="1"/>
            </a:lvl9pPr>
          </a:lstStyle>
          <a:p>
            <a:pPr lvl="0"/>
            <a:r>
              <a:rPr lang="en-US"/>
              <a:t>Click to edit Master text styles</a:t>
            </a:r>
          </a:p>
        </p:txBody>
      </p:sp>
      <p:sp>
        <p:nvSpPr>
          <p:cNvPr id="14" name="Text Placeholder 4"/>
          <p:cNvSpPr>
            <a:spLocks noGrp="1"/>
          </p:cNvSpPr>
          <p:nvPr>
            <p:ph type="body" sz="quarter" idx="3"/>
          </p:nvPr>
        </p:nvSpPr>
        <p:spPr>
          <a:xfrm>
            <a:off x="12440203" y="3492990"/>
            <a:ext cx="11293552" cy="1279523"/>
          </a:xfrm>
        </p:spPr>
        <p:txBody>
          <a:bodyPr anchor="ctr" anchorCtr="0">
            <a:normAutofit/>
          </a:bodyPr>
          <a:lstStyle>
            <a:lvl1pPr marL="0" indent="0">
              <a:buNone/>
              <a:defRPr sz="3692" b="1" i="0">
                <a:solidFill>
                  <a:srgbClr val="7F7F7F"/>
                </a:solidFill>
                <a:latin typeface="Arial"/>
                <a:cs typeface="Arial"/>
              </a:defRPr>
            </a:lvl1pPr>
            <a:lvl2pPr marL="1055080" indent="0">
              <a:buNone/>
              <a:defRPr sz="4615" b="1"/>
            </a:lvl2pPr>
            <a:lvl3pPr marL="2110161" indent="0">
              <a:buNone/>
              <a:defRPr sz="4154" b="1"/>
            </a:lvl3pPr>
            <a:lvl4pPr marL="3165241" indent="0">
              <a:buNone/>
              <a:defRPr sz="3692" b="1"/>
            </a:lvl4pPr>
            <a:lvl5pPr marL="4220322" indent="0">
              <a:buNone/>
              <a:defRPr sz="3692" b="1"/>
            </a:lvl5pPr>
            <a:lvl6pPr marL="5275402" indent="0">
              <a:buNone/>
              <a:defRPr sz="3692" b="1"/>
            </a:lvl6pPr>
            <a:lvl7pPr marL="6330483" indent="0">
              <a:buNone/>
              <a:defRPr sz="3692" b="1"/>
            </a:lvl7pPr>
            <a:lvl8pPr marL="7385563" indent="0">
              <a:buNone/>
              <a:defRPr sz="3692" b="1"/>
            </a:lvl8pPr>
            <a:lvl9pPr marL="8440644" indent="0">
              <a:buNone/>
              <a:defRPr sz="3692" b="1"/>
            </a:lvl9pPr>
          </a:lstStyle>
          <a:p>
            <a:pPr lvl="0"/>
            <a:r>
              <a:rPr lang="en-US"/>
              <a:t>Click to edit Master text styles</a:t>
            </a:r>
          </a:p>
        </p:txBody>
      </p:sp>
      <p:sp>
        <p:nvSpPr>
          <p:cNvPr id="18" name="Content Placeholder 18"/>
          <p:cNvSpPr>
            <a:spLocks noGrp="1"/>
          </p:cNvSpPr>
          <p:nvPr>
            <p:ph sz="quarter" idx="11"/>
          </p:nvPr>
        </p:nvSpPr>
        <p:spPr>
          <a:xfrm>
            <a:off x="651935" y="4772513"/>
            <a:ext cx="11124451" cy="7423689"/>
          </a:xfrm>
        </p:spPr>
        <p:txBody>
          <a:bodyPr>
            <a:normAutofit/>
          </a:bodyPr>
          <a:lstStyle>
            <a:lvl1pPr marL="0" indent="0">
              <a:buClr>
                <a:schemeClr val="accent3"/>
              </a:buClr>
              <a:buNone/>
              <a:defRPr sz="3231">
                <a:solidFill>
                  <a:srgbClr val="595959"/>
                </a:solidFill>
                <a:latin typeface="Arial"/>
                <a:cs typeface="Arial"/>
              </a:defRPr>
            </a:lvl1pPr>
            <a:lvl2pPr>
              <a:buClr>
                <a:schemeClr val="accent3"/>
              </a:buClr>
              <a:defRPr sz="3231">
                <a:solidFill>
                  <a:srgbClr val="595959"/>
                </a:solidFill>
                <a:latin typeface="Arial"/>
                <a:cs typeface="Arial"/>
              </a:defRPr>
            </a:lvl2pPr>
            <a:lvl3pPr>
              <a:buClr>
                <a:schemeClr val="accent3"/>
              </a:buClr>
              <a:defRPr sz="2769">
                <a:solidFill>
                  <a:srgbClr val="595959"/>
                </a:solidFill>
                <a:latin typeface="Arial"/>
                <a:cs typeface="Arial"/>
              </a:defRPr>
            </a:lvl3pPr>
            <a:lvl4pPr>
              <a:buClr>
                <a:schemeClr val="accent3"/>
              </a:buClr>
              <a:defRPr sz="2769">
                <a:solidFill>
                  <a:srgbClr val="595959"/>
                </a:solidFill>
                <a:latin typeface="Arial"/>
                <a:cs typeface="Arial"/>
              </a:defRPr>
            </a:lvl4pPr>
            <a:lvl5pPr>
              <a:buClr>
                <a:schemeClr val="accent3"/>
              </a:buClr>
              <a:defRPr sz="2538">
                <a:solidFill>
                  <a:srgbClr val="59595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23"/>
          <p:cNvSpPr>
            <a:spLocks noGrp="1"/>
          </p:cNvSpPr>
          <p:nvPr>
            <p:ph type="body" sz="quarter" idx="12"/>
          </p:nvPr>
        </p:nvSpPr>
        <p:spPr>
          <a:xfrm>
            <a:off x="12440203" y="4772513"/>
            <a:ext cx="11293552" cy="7423689"/>
          </a:xfrm>
        </p:spPr>
        <p:txBody>
          <a:bodyPr>
            <a:normAutofit/>
          </a:bodyPr>
          <a:lstStyle>
            <a:lvl1pPr marL="0" indent="0">
              <a:buClr>
                <a:schemeClr val="accent3"/>
              </a:buClr>
              <a:buNone/>
              <a:defRPr sz="3231" b="0" i="0">
                <a:solidFill>
                  <a:srgbClr val="595959"/>
                </a:solidFill>
                <a:latin typeface="Arial"/>
                <a:cs typeface="Arial"/>
              </a:defRPr>
            </a:lvl1pPr>
            <a:lvl2pPr>
              <a:buClr>
                <a:schemeClr val="accent3"/>
              </a:buClr>
              <a:defRPr sz="3231" b="0" i="1">
                <a:solidFill>
                  <a:srgbClr val="595959"/>
                </a:solidFill>
                <a:latin typeface="Arial"/>
                <a:cs typeface="Arial"/>
              </a:defRPr>
            </a:lvl2pPr>
            <a:lvl3pPr>
              <a:buClr>
                <a:schemeClr val="accent3"/>
              </a:buClr>
              <a:defRPr sz="2769" b="0" i="0">
                <a:solidFill>
                  <a:srgbClr val="595959"/>
                </a:solidFill>
                <a:latin typeface="Arial"/>
                <a:cs typeface="Arial"/>
              </a:defRPr>
            </a:lvl3pPr>
            <a:lvl4pPr>
              <a:buClr>
                <a:schemeClr val="accent3"/>
              </a:buClr>
              <a:defRPr sz="2769" b="0" i="1">
                <a:solidFill>
                  <a:srgbClr val="595959"/>
                </a:solidFill>
                <a:latin typeface="Arial"/>
                <a:cs typeface="Arial"/>
              </a:defRPr>
            </a:lvl4pPr>
            <a:lvl5pPr>
              <a:buClr>
                <a:schemeClr val="accent3"/>
              </a:buClr>
              <a:defRPr sz="2538" b="0" i="0">
                <a:solidFill>
                  <a:srgbClr val="59595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
        <p:nvSpPr>
          <p:cNvPr id="12" name="Title 1"/>
          <p:cNvSpPr>
            <a:spLocks noGrp="1"/>
          </p:cNvSpPr>
          <p:nvPr>
            <p:ph type="title"/>
          </p:nvPr>
        </p:nvSpPr>
        <p:spPr>
          <a:xfrm>
            <a:off x="651279" y="1"/>
            <a:ext cx="23082477" cy="2070681"/>
          </a:xfrm>
          <a:ln>
            <a:noFill/>
          </a:ln>
        </p:spPr>
        <p:txBody>
          <a:bodyPr lIns="91440">
            <a:normAutofit/>
          </a:bodyPr>
          <a:lstStyle>
            <a:lvl1pPr algn="l">
              <a:defRPr sz="6462" b="1" i="0">
                <a:solidFill>
                  <a:srgbClr val="129045"/>
                </a:solidFill>
                <a:latin typeface="Verdana"/>
                <a:cs typeface="Verdana"/>
              </a:defRPr>
            </a:lvl1pPr>
          </a:lstStyle>
          <a:p>
            <a:r>
              <a:rPr lang="en-US" dirty="0"/>
              <a:t>Click to edit Master title style</a:t>
            </a:r>
          </a:p>
        </p:txBody>
      </p:sp>
      <p:sp>
        <p:nvSpPr>
          <p:cNvPr id="13" name="Text Placeholder 11"/>
          <p:cNvSpPr>
            <a:spLocks noGrp="1"/>
          </p:cNvSpPr>
          <p:nvPr>
            <p:ph type="body" sz="quarter" idx="10"/>
          </p:nvPr>
        </p:nvSpPr>
        <p:spPr>
          <a:xfrm>
            <a:off x="651276" y="2066685"/>
            <a:ext cx="23082477" cy="1089819"/>
          </a:xfrm>
        </p:spPr>
        <p:txBody>
          <a:bodyPr anchor="ctr" anchorCtr="0">
            <a:normAutofit/>
          </a:bodyPr>
          <a:lstStyle>
            <a:lvl1pPr marL="0" indent="0">
              <a:buNone/>
              <a:defRPr sz="3692" b="0" i="0">
                <a:solidFill>
                  <a:schemeClr val="bg1"/>
                </a:solidFill>
                <a:latin typeface="Verdana"/>
                <a:cs typeface="Verdana"/>
              </a:defRPr>
            </a:lvl1pPr>
            <a:lvl2pPr marL="1055080" indent="0">
              <a:buNone/>
              <a:defRPr b="0" i="0">
                <a:solidFill>
                  <a:schemeClr val="accent6"/>
                </a:solidFill>
                <a:latin typeface="Gotham-Bold"/>
                <a:cs typeface="Gotham-Bold"/>
              </a:defRPr>
            </a:lvl2pPr>
            <a:lvl3pPr marL="2110161" indent="0">
              <a:buNone/>
              <a:defRPr b="0" i="0">
                <a:solidFill>
                  <a:schemeClr val="accent6"/>
                </a:solidFill>
                <a:latin typeface="Gotham-Bold"/>
                <a:cs typeface="Gotham-Bold"/>
              </a:defRPr>
            </a:lvl3pPr>
            <a:lvl4pPr marL="3165241" indent="0">
              <a:buNone/>
              <a:defRPr b="0" i="0">
                <a:solidFill>
                  <a:schemeClr val="accent6"/>
                </a:solidFill>
                <a:latin typeface="Gotham-Bold"/>
                <a:cs typeface="Gotham-Bold"/>
              </a:defRPr>
            </a:lvl4pPr>
            <a:lvl5pPr marL="4220322"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37717336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9" name="Rectangle 8"/>
          <p:cNvSpPr/>
          <p:nvPr userDrawn="1"/>
        </p:nvSpPr>
        <p:spPr>
          <a:xfrm>
            <a:off x="0" y="2070682"/>
            <a:ext cx="24384000"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24" name="Text Placeholder 23"/>
          <p:cNvSpPr>
            <a:spLocks noGrp="1"/>
          </p:cNvSpPr>
          <p:nvPr>
            <p:ph type="body" sz="quarter" idx="12"/>
          </p:nvPr>
        </p:nvSpPr>
        <p:spPr>
          <a:xfrm>
            <a:off x="12440203" y="3540369"/>
            <a:ext cx="11293552" cy="8604738"/>
          </a:xfrm>
        </p:spPr>
        <p:txBody>
          <a:bodyPr>
            <a:normAutofit/>
          </a:bodyPr>
          <a:lstStyle>
            <a:lvl1pPr marL="0" indent="0">
              <a:buClr>
                <a:schemeClr val="accent3"/>
              </a:buClr>
              <a:buNone/>
              <a:defRPr sz="3231" b="0" i="0">
                <a:latin typeface="Arial"/>
                <a:cs typeface="Arial"/>
              </a:defRPr>
            </a:lvl1pPr>
            <a:lvl2pPr>
              <a:buClr>
                <a:schemeClr val="accent3"/>
              </a:buClr>
              <a:defRPr sz="3231" b="0" i="1">
                <a:latin typeface="Arial"/>
                <a:cs typeface="Arial"/>
              </a:defRPr>
            </a:lvl2pPr>
            <a:lvl3pPr>
              <a:buClr>
                <a:schemeClr val="accent3"/>
              </a:buClr>
              <a:defRPr sz="2769" b="0" i="0">
                <a:latin typeface="Arial"/>
                <a:cs typeface="Arial"/>
              </a:defRPr>
            </a:lvl3pPr>
            <a:lvl4pPr>
              <a:buClr>
                <a:schemeClr val="accent3"/>
              </a:buClr>
              <a:defRPr sz="2769" b="0" i="1">
                <a:latin typeface="Arial"/>
                <a:cs typeface="Arial"/>
              </a:defRPr>
            </a:lvl4pPr>
            <a:lvl5pPr>
              <a:buClr>
                <a:schemeClr val="accent3"/>
              </a:buClr>
              <a:defRPr sz="2538"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3"/>
          </p:nvPr>
        </p:nvSpPr>
        <p:spPr>
          <a:xfrm>
            <a:off x="651932" y="3540369"/>
            <a:ext cx="11124451" cy="8604738"/>
          </a:xfrm>
        </p:spPr>
        <p:txBody>
          <a:bodyPr/>
          <a:lstStyle>
            <a:lvl1pPr>
              <a:defRPr sz="3231"/>
            </a:lvl1pPr>
          </a:lstStyle>
          <a:p>
            <a:r>
              <a:rPr lang="en-US" dirty="0"/>
              <a:t>Drag picture to placeholder or click icon to add</a:t>
            </a:r>
          </a:p>
        </p:txBody>
      </p:sp>
      <p:sp>
        <p:nvSpPr>
          <p:cNvPr id="8" name="TextBox 7"/>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
        <p:nvSpPr>
          <p:cNvPr id="10" name="Title 1"/>
          <p:cNvSpPr>
            <a:spLocks noGrp="1"/>
          </p:cNvSpPr>
          <p:nvPr>
            <p:ph type="title"/>
          </p:nvPr>
        </p:nvSpPr>
        <p:spPr>
          <a:xfrm>
            <a:off x="651279" y="1"/>
            <a:ext cx="23082477" cy="2070681"/>
          </a:xfrm>
          <a:ln>
            <a:noFill/>
          </a:ln>
        </p:spPr>
        <p:txBody>
          <a:bodyPr lIns="91440">
            <a:normAutofit/>
          </a:bodyPr>
          <a:lstStyle>
            <a:lvl1pPr algn="l">
              <a:defRPr sz="6462" b="1" i="0">
                <a:solidFill>
                  <a:srgbClr val="129045"/>
                </a:solidFill>
                <a:latin typeface="Verdana"/>
                <a:cs typeface="Verdana"/>
              </a:defRPr>
            </a:lvl1pPr>
          </a:lstStyle>
          <a:p>
            <a:r>
              <a:rPr lang="en-US" dirty="0"/>
              <a:t>Click to edit Master title style</a:t>
            </a:r>
          </a:p>
        </p:txBody>
      </p:sp>
      <p:sp>
        <p:nvSpPr>
          <p:cNvPr id="11" name="Text Placeholder 11"/>
          <p:cNvSpPr>
            <a:spLocks noGrp="1"/>
          </p:cNvSpPr>
          <p:nvPr>
            <p:ph type="body" sz="quarter" idx="10"/>
          </p:nvPr>
        </p:nvSpPr>
        <p:spPr>
          <a:xfrm>
            <a:off x="651276" y="2066685"/>
            <a:ext cx="23082477" cy="1089819"/>
          </a:xfrm>
        </p:spPr>
        <p:txBody>
          <a:bodyPr anchor="ctr" anchorCtr="0">
            <a:normAutofit/>
          </a:bodyPr>
          <a:lstStyle>
            <a:lvl1pPr marL="0" indent="0">
              <a:buNone/>
              <a:defRPr sz="3692" b="0" i="0">
                <a:solidFill>
                  <a:schemeClr val="bg1"/>
                </a:solidFill>
                <a:latin typeface="Verdana"/>
                <a:cs typeface="Verdana"/>
              </a:defRPr>
            </a:lvl1pPr>
            <a:lvl2pPr marL="1055080" indent="0">
              <a:buNone/>
              <a:defRPr b="0" i="0">
                <a:solidFill>
                  <a:schemeClr val="accent6"/>
                </a:solidFill>
                <a:latin typeface="Gotham-Bold"/>
                <a:cs typeface="Gotham-Bold"/>
              </a:defRPr>
            </a:lvl2pPr>
            <a:lvl3pPr marL="2110161" indent="0">
              <a:buNone/>
              <a:defRPr b="0" i="0">
                <a:solidFill>
                  <a:schemeClr val="accent6"/>
                </a:solidFill>
                <a:latin typeface="Gotham-Bold"/>
                <a:cs typeface="Gotham-Bold"/>
              </a:defRPr>
            </a:lvl3pPr>
            <a:lvl4pPr marL="3165241" indent="0">
              <a:buNone/>
              <a:defRPr b="0" i="0">
                <a:solidFill>
                  <a:schemeClr val="accent6"/>
                </a:solidFill>
                <a:latin typeface="Gotham-Bold"/>
                <a:cs typeface="Gotham-Bold"/>
              </a:defRPr>
            </a:lvl4pPr>
            <a:lvl5pPr marL="4220322"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1106972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ubtitle, Image and Content">
    <p:spTree>
      <p:nvGrpSpPr>
        <p:cNvPr id="1" name=""/>
        <p:cNvGrpSpPr/>
        <p:nvPr/>
      </p:nvGrpSpPr>
      <p:grpSpPr>
        <a:xfrm>
          <a:off x="0" y="0"/>
          <a:ext cx="0" cy="0"/>
          <a:chOff x="0" y="0"/>
          <a:chExt cx="0" cy="0"/>
        </a:xfrm>
      </p:grpSpPr>
      <p:sp>
        <p:nvSpPr>
          <p:cNvPr id="9" name="Rectangle 8"/>
          <p:cNvSpPr/>
          <p:nvPr userDrawn="1"/>
        </p:nvSpPr>
        <p:spPr>
          <a:xfrm>
            <a:off x="0" y="2070682"/>
            <a:ext cx="24384000"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11" name="Text Placeholder 4"/>
          <p:cNvSpPr>
            <a:spLocks noGrp="1"/>
          </p:cNvSpPr>
          <p:nvPr>
            <p:ph type="body" sz="quarter" idx="3"/>
          </p:nvPr>
        </p:nvSpPr>
        <p:spPr>
          <a:xfrm>
            <a:off x="12440203" y="3540369"/>
            <a:ext cx="11293552" cy="1172308"/>
          </a:xfrm>
        </p:spPr>
        <p:txBody>
          <a:bodyPr anchor="ctr" anchorCtr="0">
            <a:normAutofit/>
          </a:bodyPr>
          <a:lstStyle>
            <a:lvl1pPr marL="0" indent="0">
              <a:buNone/>
              <a:defRPr sz="3692" b="1" i="0">
                <a:solidFill>
                  <a:srgbClr val="7F7F7F"/>
                </a:solidFill>
                <a:latin typeface="Arial"/>
                <a:cs typeface="Arial"/>
              </a:defRPr>
            </a:lvl1pPr>
            <a:lvl2pPr marL="1055080" indent="0">
              <a:buNone/>
              <a:defRPr sz="4615" b="1"/>
            </a:lvl2pPr>
            <a:lvl3pPr marL="2110161" indent="0">
              <a:buNone/>
              <a:defRPr sz="4154" b="1"/>
            </a:lvl3pPr>
            <a:lvl4pPr marL="3165241" indent="0">
              <a:buNone/>
              <a:defRPr sz="3692" b="1"/>
            </a:lvl4pPr>
            <a:lvl5pPr marL="4220322" indent="0">
              <a:buNone/>
              <a:defRPr sz="3692" b="1"/>
            </a:lvl5pPr>
            <a:lvl6pPr marL="5275402" indent="0">
              <a:buNone/>
              <a:defRPr sz="3692" b="1"/>
            </a:lvl6pPr>
            <a:lvl7pPr marL="6330483" indent="0">
              <a:buNone/>
              <a:defRPr sz="3692" b="1"/>
            </a:lvl7pPr>
            <a:lvl8pPr marL="7385563" indent="0">
              <a:buNone/>
              <a:defRPr sz="3692" b="1"/>
            </a:lvl8pPr>
            <a:lvl9pPr marL="8440644" indent="0">
              <a:buNone/>
              <a:defRPr sz="3692" b="1"/>
            </a:lvl9pPr>
          </a:lstStyle>
          <a:p>
            <a:pPr lvl="0"/>
            <a:r>
              <a:rPr lang="en-US"/>
              <a:t>Click to edit Master text styles</a:t>
            </a:r>
          </a:p>
        </p:txBody>
      </p:sp>
      <p:sp>
        <p:nvSpPr>
          <p:cNvPr id="13" name="Text Placeholder 23"/>
          <p:cNvSpPr>
            <a:spLocks noGrp="1"/>
          </p:cNvSpPr>
          <p:nvPr>
            <p:ph type="body" sz="quarter" idx="12"/>
          </p:nvPr>
        </p:nvSpPr>
        <p:spPr>
          <a:xfrm>
            <a:off x="12440203" y="4994031"/>
            <a:ext cx="11293552" cy="7151077"/>
          </a:xfrm>
        </p:spPr>
        <p:txBody>
          <a:bodyPr>
            <a:normAutofit/>
          </a:bodyPr>
          <a:lstStyle>
            <a:lvl1pPr marL="0" indent="0">
              <a:buClr>
                <a:schemeClr val="accent3"/>
              </a:buClr>
              <a:buNone/>
              <a:defRPr sz="3231" b="0" i="0">
                <a:latin typeface="Arial"/>
                <a:cs typeface="Arial"/>
              </a:defRPr>
            </a:lvl1pPr>
            <a:lvl2pPr>
              <a:buClr>
                <a:schemeClr val="accent3"/>
              </a:buClr>
              <a:defRPr sz="3231" b="0" i="1">
                <a:latin typeface="Arial"/>
                <a:cs typeface="Arial"/>
              </a:defRPr>
            </a:lvl2pPr>
            <a:lvl3pPr>
              <a:buClr>
                <a:schemeClr val="accent3"/>
              </a:buClr>
              <a:defRPr sz="2769" b="0" i="0">
                <a:latin typeface="Arial"/>
                <a:cs typeface="Arial"/>
              </a:defRPr>
            </a:lvl3pPr>
            <a:lvl4pPr>
              <a:buClr>
                <a:schemeClr val="accent3"/>
              </a:buClr>
              <a:defRPr sz="2769" b="0" i="1">
                <a:latin typeface="Arial"/>
                <a:cs typeface="Arial"/>
              </a:defRPr>
            </a:lvl4pPr>
            <a:lvl5pPr>
              <a:buClr>
                <a:schemeClr val="accent3"/>
              </a:buClr>
              <a:defRPr sz="2538"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3"/>
          <p:cNvSpPr>
            <a:spLocks noGrp="1"/>
          </p:cNvSpPr>
          <p:nvPr>
            <p:ph type="pic" sz="quarter" idx="13"/>
          </p:nvPr>
        </p:nvSpPr>
        <p:spPr>
          <a:xfrm>
            <a:off x="651932" y="3540369"/>
            <a:ext cx="11124451" cy="8604738"/>
          </a:xfrm>
        </p:spPr>
        <p:txBody>
          <a:bodyPr/>
          <a:lstStyle/>
          <a:p>
            <a:r>
              <a:rPr lang="en-US" dirty="0"/>
              <a:t>Drag picture to placeholder or click icon to add</a:t>
            </a:r>
          </a:p>
        </p:txBody>
      </p:sp>
      <p:sp>
        <p:nvSpPr>
          <p:cNvPr id="12" name="TextBox 11"/>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
        <p:nvSpPr>
          <p:cNvPr id="15" name="Title 1"/>
          <p:cNvSpPr>
            <a:spLocks noGrp="1"/>
          </p:cNvSpPr>
          <p:nvPr>
            <p:ph type="title"/>
          </p:nvPr>
        </p:nvSpPr>
        <p:spPr>
          <a:xfrm>
            <a:off x="651279" y="1"/>
            <a:ext cx="23082477" cy="2070681"/>
          </a:xfrm>
          <a:ln>
            <a:noFill/>
          </a:ln>
        </p:spPr>
        <p:txBody>
          <a:bodyPr lIns="91440">
            <a:normAutofit/>
          </a:bodyPr>
          <a:lstStyle>
            <a:lvl1pPr algn="l">
              <a:defRPr sz="6462" b="1" i="0">
                <a:solidFill>
                  <a:srgbClr val="129045"/>
                </a:solidFill>
                <a:latin typeface="Verdana"/>
                <a:cs typeface="Verdana"/>
              </a:defRPr>
            </a:lvl1pPr>
          </a:lstStyle>
          <a:p>
            <a:r>
              <a:rPr lang="en-US" dirty="0"/>
              <a:t>Click to edit Master title style</a:t>
            </a:r>
          </a:p>
        </p:txBody>
      </p:sp>
      <p:sp>
        <p:nvSpPr>
          <p:cNvPr id="16" name="Text Placeholder 11"/>
          <p:cNvSpPr>
            <a:spLocks noGrp="1"/>
          </p:cNvSpPr>
          <p:nvPr>
            <p:ph type="body" sz="quarter" idx="10"/>
          </p:nvPr>
        </p:nvSpPr>
        <p:spPr>
          <a:xfrm>
            <a:off x="651276" y="2066685"/>
            <a:ext cx="23082477" cy="1089819"/>
          </a:xfrm>
        </p:spPr>
        <p:txBody>
          <a:bodyPr anchor="ctr" anchorCtr="0">
            <a:normAutofit/>
          </a:bodyPr>
          <a:lstStyle>
            <a:lvl1pPr marL="0" indent="0">
              <a:buNone/>
              <a:defRPr sz="3692" b="0" i="0">
                <a:solidFill>
                  <a:schemeClr val="bg1"/>
                </a:solidFill>
                <a:latin typeface="Verdana"/>
                <a:cs typeface="Verdana"/>
              </a:defRPr>
            </a:lvl1pPr>
            <a:lvl2pPr marL="1055080" indent="0">
              <a:buNone/>
              <a:defRPr b="0" i="0">
                <a:solidFill>
                  <a:schemeClr val="accent6"/>
                </a:solidFill>
                <a:latin typeface="Gotham-Bold"/>
                <a:cs typeface="Gotham-Bold"/>
              </a:defRPr>
            </a:lvl2pPr>
            <a:lvl3pPr marL="2110161" indent="0">
              <a:buNone/>
              <a:defRPr b="0" i="0">
                <a:solidFill>
                  <a:schemeClr val="accent6"/>
                </a:solidFill>
                <a:latin typeface="Gotham-Bold"/>
                <a:cs typeface="Gotham-Bold"/>
              </a:defRPr>
            </a:lvl3pPr>
            <a:lvl4pPr marL="3165241" indent="0">
              <a:buNone/>
              <a:defRPr b="0" i="0">
                <a:solidFill>
                  <a:schemeClr val="accent6"/>
                </a:solidFill>
                <a:latin typeface="Gotham-Bold"/>
                <a:cs typeface="Gotham-Bold"/>
              </a:defRPr>
            </a:lvl4pPr>
            <a:lvl5pPr marL="4220322"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38029008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Content and Image B">
    <p:spTree>
      <p:nvGrpSpPr>
        <p:cNvPr id="1" name=""/>
        <p:cNvGrpSpPr/>
        <p:nvPr/>
      </p:nvGrpSpPr>
      <p:grpSpPr>
        <a:xfrm>
          <a:off x="0" y="0"/>
          <a:ext cx="0" cy="0"/>
          <a:chOff x="0" y="0"/>
          <a:chExt cx="0" cy="0"/>
        </a:xfrm>
      </p:grpSpPr>
      <p:sp>
        <p:nvSpPr>
          <p:cNvPr id="9" name="Rectangle 8"/>
          <p:cNvSpPr/>
          <p:nvPr userDrawn="1"/>
        </p:nvSpPr>
        <p:spPr>
          <a:xfrm>
            <a:off x="0" y="2070682"/>
            <a:ext cx="24384000"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24" name="Text Placeholder 23"/>
          <p:cNvSpPr>
            <a:spLocks noGrp="1"/>
          </p:cNvSpPr>
          <p:nvPr>
            <p:ph type="body" sz="quarter" idx="12"/>
          </p:nvPr>
        </p:nvSpPr>
        <p:spPr>
          <a:xfrm>
            <a:off x="651277" y="3540369"/>
            <a:ext cx="11293552" cy="8604738"/>
          </a:xfrm>
        </p:spPr>
        <p:txBody>
          <a:bodyPr>
            <a:normAutofit/>
          </a:bodyPr>
          <a:lstStyle>
            <a:lvl1pPr marL="0" indent="0">
              <a:buClr>
                <a:schemeClr val="accent3"/>
              </a:buClr>
              <a:buNone/>
              <a:defRPr sz="3231" b="0" i="0">
                <a:latin typeface="Arial"/>
                <a:cs typeface="Arial"/>
              </a:defRPr>
            </a:lvl1pPr>
            <a:lvl2pPr>
              <a:buClr>
                <a:schemeClr val="accent3"/>
              </a:buClr>
              <a:defRPr sz="3231" b="0" i="1">
                <a:latin typeface="Arial"/>
                <a:cs typeface="Arial"/>
              </a:defRPr>
            </a:lvl2pPr>
            <a:lvl3pPr>
              <a:buClr>
                <a:schemeClr val="accent3"/>
              </a:buClr>
              <a:defRPr sz="2769" b="0" i="0">
                <a:latin typeface="Arial"/>
                <a:cs typeface="Arial"/>
              </a:defRPr>
            </a:lvl3pPr>
            <a:lvl4pPr>
              <a:buClr>
                <a:schemeClr val="accent3"/>
              </a:buClr>
              <a:defRPr sz="2769" b="0" i="1">
                <a:latin typeface="Arial"/>
                <a:cs typeface="Arial"/>
              </a:defRPr>
            </a:lvl4pPr>
            <a:lvl5pPr>
              <a:buClr>
                <a:schemeClr val="accent3"/>
              </a:buClr>
              <a:defRPr sz="2538"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3"/>
          <p:cNvSpPr>
            <a:spLocks noGrp="1"/>
          </p:cNvSpPr>
          <p:nvPr>
            <p:ph type="pic" sz="quarter" idx="13"/>
          </p:nvPr>
        </p:nvSpPr>
        <p:spPr>
          <a:xfrm>
            <a:off x="12440204" y="3540369"/>
            <a:ext cx="11124451" cy="8604738"/>
          </a:xfrm>
        </p:spPr>
        <p:txBody>
          <a:bodyPr/>
          <a:lstStyle/>
          <a:p>
            <a:r>
              <a:rPr lang="en-US" dirty="0"/>
              <a:t>Drag picture to placeholder or click icon to add</a:t>
            </a:r>
          </a:p>
        </p:txBody>
      </p:sp>
      <p:sp>
        <p:nvSpPr>
          <p:cNvPr id="8" name="TextBox 7"/>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
        <p:nvSpPr>
          <p:cNvPr id="11" name="Title 1"/>
          <p:cNvSpPr>
            <a:spLocks noGrp="1"/>
          </p:cNvSpPr>
          <p:nvPr>
            <p:ph type="title"/>
          </p:nvPr>
        </p:nvSpPr>
        <p:spPr>
          <a:xfrm>
            <a:off x="651279" y="1"/>
            <a:ext cx="23082477" cy="2070681"/>
          </a:xfrm>
          <a:ln>
            <a:noFill/>
          </a:ln>
        </p:spPr>
        <p:txBody>
          <a:bodyPr lIns="91440">
            <a:normAutofit/>
          </a:bodyPr>
          <a:lstStyle>
            <a:lvl1pPr algn="l">
              <a:defRPr sz="6462" b="1" i="0">
                <a:solidFill>
                  <a:srgbClr val="129045"/>
                </a:solidFill>
                <a:latin typeface="Verdana"/>
                <a:cs typeface="Verdana"/>
              </a:defRPr>
            </a:lvl1pPr>
          </a:lstStyle>
          <a:p>
            <a:r>
              <a:rPr lang="en-US" dirty="0"/>
              <a:t>Click to edit Master title style</a:t>
            </a:r>
          </a:p>
        </p:txBody>
      </p:sp>
      <p:sp>
        <p:nvSpPr>
          <p:cNvPr id="12" name="Text Placeholder 11"/>
          <p:cNvSpPr>
            <a:spLocks noGrp="1"/>
          </p:cNvSpPr>
          <p:nvPr>
            <p:ph type="body" sz="quarter" idx="10"/>
          </p:nvPr>
        </p:nvSpPr>
        <p:spPr>
          <a:xfrm>
            <a:off x="651276" y="2066685"/>
            <a:ext cx="23082477" cy="1089819"/>
          </a:xfrm>
        </p:spPr>
        <p:txBody>
          <a:bodyPr anchor="ctr" anchorCtr="0">
            <a:normAutofit/>
          </a:bodyPr>
          <a:lstStyle>
            <a:lvl1pPr marL="0" indent="0">
              <a:buNone/>
              <a:defRPr sz="3692" b="0" i="0">
                <a:solidFill>
                  <a:schemeClr val="bg1"/>
                </a:solidFill>
                <a:latin typeface="Verdana"/>
                <a:cs typeface="Verdana"/>
              </a:defRPr>
            </a:lvl1pPr>
            <a:lvl2pPr marL="1055080" indent="0">
              <a:buNone/>
              <a:defRPr b="0" i="0">
                <a:solidFill>
                  <a:schemeClr val="accent6"/>
                </a:solidFill>
                <a:latin typeface="Gotham-Bold"/>
                <a:cs typeface="Gotham-Bold"/>
              </a:defRPr>
            </a:lvl2pPr>
            <a:lvl3pPr marL="2110161" indent="0">
              <a:buNone/>
              <a:defRPr b="0" i="0">
                <a:solidFill>
                  <a:schemeClr val="accent6"/>
                </a:solidFill>
                <a:latin typeface="Gotham-Bold"/>
                <a:cs typeface="Gotham-Bold"/>
              </a:defRPr>
            </a:lvl3pPr>
            <a:lvl4pPr marL="3165241" indent="0">
              <a:buNone/>
              <a:defRPr b="0" i="0">
                <a:solidFill>
                  <a:schemeClr val="accent6"/>
                </a:solidFill>
                <a:latin typeface="Gotham-Bold"/>
                <a:cs typeface="Gotham-Bold"/>
              </a:defRPr>
            </a:lvl4pPr>
            <a:lvl5pPr marL="4220322"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2725559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B">
    <p:spTree>
      <p:nvGrpSpPr>
        <p:cNvPr id="1" name=""/>
        <p:cNvGrpSpPr/>
        <p:nvPr/>
      </p:nvGrpSpPr>
      <p:grpSpPr>
        <a:xfrm>
          <a:off x="0" y="0"/>
          <a:ext cx="0" cy="0"/>
          <a:chOff x="0" y="0"/>
          <a:chExt cx="0" cy="0"/>
        </a:xfrm>
      </p:grpSpPr>
      <p:sp>
        <p:nvSpPr>
          <p:cNvPr id="9" name="Rectangle 8"/>
          <p:cNvSpPr/>
          <p:nvPr userDrawn="1"/>
        </p:nvSpPr>
        <p:spPr>
          <a:xfrm>
            <a:off x="0" y="2070682"/>
            <a:ext cx="24384000"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11" name="Text Placeholder 4"/>
          <p:cNvSpPr>
            <a:spLocks noGrp="1"/>
          </p:cNvSpPr>
          <p:nvPr>
            <p:ph type="body" sz="quarter" idx="3"/>
          </p:nvPr>
        </p:nvSpPr>
        <p:spPr>
          <a:xfrm>
            <a:off x="651275" y="3540369"/>
            <a:ext cx="11293552" cy="1172308"/>
          </a:xfrm>
        </p:spPr>
        <p:txBody>
          <a:bodyPr anchor="ctr" anchorCtr="0">
            <a:normAutofit/>
          </a:bodyPr>
          <a:lstStyle>
            <a:lvl1pPr marL="0" indent="0">
              <a:buNone/>
              <a:defRPr sz="3692" b="1" i="0">
                <a:solidFill>
                  <a:srgbClr val="7F7F7F"/>
                </a:solidFill>
                <a:latin typeface="Arial"/>
                <a:cs typeface="Arial"/>
              </a:defRPr>
            </a:lvl1pPr>
            <a:lvl2pPr marL="1055080" indent="0">
              <a:buNone/>
              <a:defRPr sz="4615" b="1"/>
            </a:lvl2pPr>
            <a:lvl3pPr marL="2110161" indent="0">
              <a:buNone/>
              <a:defRPr sz="4154" b="1"/>
            </a:lvl3pPr>
            <a:lvl4pPr marL="3165241" indent="0">
              <a:buNone/>
              <a:defRPr sz="3692" b="1"/>
            </a:lvl4pPr>
            <a:lvl5pPr marL="4220322" indent="0">
              <a:buNone/>
              <a:defRPr sz="3692" b="1"/>
            </a:lvl5pPr>
            <a:lvl6pPr marL="5275402" indent="0">
              <a:buNone/>
              <a:defRPr sz="3692" b="1"/>
            </a:lvl6pPr>
            <a:lvl7pPr marL="6330483" indent="0">
              <a:buNone/>
              <a:defRPr sz="3692" b="1"/>
            </a:lvl7pPr>
            <a:lvl8pPr marL="7385563" indent="0">
              <a:buNone/>
              <a:defRPr sz="3692" b="1"/>
            </a:lvl8pPr>
            <a:lvl9pPr marL="8440644" indent="0">
              <a:buNone/>
              <a:defRPr sz="3692" b="1"/>
            </a:lvl9pPr>
          </a:lstStyle>
          <a:p>
            <a:pPr lvl="0"/>
            <a:r>
              <a:rPr lang="en-US"/>
              <a:t>Click to edit Master text styles</a:t>
            </a:r>
          </a:p>
        </p:txBody>
      </p:sp>
      <p:sp>
        <p:nvSpPr>
          <p:cNvPr id="13" name="Text Placeholder 23"/>
          <p:cNvSpPr>
            <a:spLocks noGrp="1"/>
          </p:cNvSpPr>
          <p:nvPr>
            <p:ph type="body" sz="quarter" idx="12"/>
          </p:nvPr>
        </p:nvSpPr>
        <p:spPr>
          <a:xfrm>
            <a:off x="651275" y="4994031"/>
            <a:ext cx="11293552" cy="7151077"/>
          </a:xfrm>
        </p:spPr>
        <p:txBody>
          <a:bodyPr>
            <a:normAutofit/>
          </a:bodyPr>
          <a:lstStyle>
            <a:lvl1pPr marL="0" indent="0">
              <a:buClr>
                <a:schemeClr val="accent3"/>
              </a:buClr>
              <a:buNone/>
              <a:defRPr sz="3231" b="0" i="0">
                <a:latin typeface="Arial"/>
                <a:cs typeface="Arial"/>
              </a:defRPr>
            </a:lvl1pPr>
            <a:lvl2pPr>
              <a:buClr>
                <a:schemeClr val="accent3"/>
              </a:buClr>
              <a:defRPr sz="3231" b="0" i="1">
                <a:latin typeface="Arial"/>
                <a:cs typeface="Arial"/>
              </a:defRPr>
            </a:lvl2pPr>
            <a:lvl3pPr>
              <a:buClr>
                <a:schemeClr val="accent3"/>
              </a:buClr>
              <a:defRPr sz="2769" b="0" i="0">
                <a:latin typeface="Arial"/>
                <a:cs typeface="Arial"/>
              </a:defRPr>
            </a:lvl3pPr>
            <a:lvl4pPr>
              <a:buClr>
                <a:schemeClr val="accent3"/>
              </a:buClr>
              <a:defRPr sz="2769" b="0" i="1">
                <a:latin typeface="Arial"/>
                <a:cs typeface="Arial"/>
              </a:defRPr>
            </a:lvl4pPr>
            <a:lvl5pPr>
              <a:buClr>
                <a:schemeClr val="accent3"/>
              </a:buClr>
              <a:defRPr sz="2538"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3"/>
          <p:cNvSpPr>
            <a:spLocks noGrp="1"/>
          </p:cNvSpPr>
          <p:nvPr>
            <p:ph type="pic" sz="quarter" idx="13"/>
          </p:nvPr>
        </p:nvSpPr>
        <p:spPr>
          <a:xfrm>
            <a:off x="12430985" y="3540369"/>
            <a:ext cx="11124451" cy="8604738"/>
          </a:xfrm>
        </p:spPr>
        <p:txBody>
          <a:bodyPr/>
          <a:lstStyle/>
          <a:p>
            <a:r>
              <a:rPr lang="en-US" dirty="0"/>
              <a:t>Drag picture to placeholder or click icon to add</a:t>
            </a:r>
          </a:p>
        </p:txBody>
      </p:sp>
      <p:sp>
        <p:nvSpPr>
          <p:cNvPr id="14" name="TextBox 13"/>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
        <p:nvSpPr>
          <p:cNvPr id="15" name="Title 1"/>
          <p:cNvSpPr>
            <a:spLocks noGrp="1"/>
          </p:cNvSpPr>
          <p:nvPr>
            <p:ph type="title"/>
          </p:nvPr>
        </p:nvSpPr>
        <p:spPr>
          <a:xfrm>
            <a:off x="651279" y="1"/>
            <a:ext cx="23082477" cy="2070681"/>
          </a:xfrm>
          <a:ln>
            <a:noFill/>
          </a:ln>
        </p:spPr>
        <p:txBody>
          <a:bodyPr lIns="91440">
            <a:normAutofit/>
          </a:bodyPr>
          <a:lstStyle>
            <a:lvl1pPr algn="l">
              <a:defRPr sz="6462" b="1" i="0">
                <a:solidFill>
                  <a:srgbClr val="129045"/>
                </a:solidFill>
                <a:latin typeface="Verdana"/>
                <a:cs typeface="Verdana"/>
              </a:defRPr>
            </a:lvl1pPr>
          </a:lstStyle>
          <a:p>
            <a:r>
              <a:rPr lang="en-US" dirty="0"/>
              <a:t>Click to edit Master title style</a:t>
            </a:r>
          </a:p>
        </p:txBody>
      </p:sp>
      <p:sp>
        <p:nvSpPr>
          <p:cNvPr id="16" name="Text Placeholder 11"/>
          <p:cNvSpPr>
            <a:spLocks noGrp="1"/>
          </p:cNvSpPr>
          <p:nvPr>
            <p:ph type="body" sz="quarter" idx="10"/>
          </p:nvPr>
        </p:nvSpPr>
        <p:spPr>
          <a:xfrm>
            <a:off x="651276" y="2066685"/>
            <a:ext cx="23082477" cy="1089819"/>
          </a:xfrm>
        </p:spPr>
        <p:txBody>
          <a:bodyPr anchor="ctr" anchorCtr="0">
            <a:normAutofit/>
          </a:bodyPr>
          <a:lstStyle>
            <a:lvl1pPr marL="0" indent="0">
              <a:buNone/>
              <a:defRPr sz="3692" b="0" i="0">
                <a:solidFill>
                  <a:schemeClr val="bg1"/>
                </a:solidFill>
                <a:latin typeface="Verdana"/>
                <a:cs typeface="Verdana"/>
              </a:defRPr>
            </a:lvl1pPr>
            <a:lvl2pPr marL="1055080" indent="0">
              <a:buNone/>
              <a:defRPr b="0" i="0">
                <a:solidFill>
                  <a:schemeClr val="accent6"/>
                </a:solidFill>
                <a:latin typeface="Gotham-Bold"/>
                <a:cs typeface="Gotham-Bold"/>
              </a:defRPr>
            </a:lvl2pPr>
            <a:lvl3pPr marL="2110161" indent="0">
              <a:buNone/>
              <a:defRPr b="0" i="0">
                <a:solidFill>
                  <a:schemeClr val="accent6"/>
                </a:solidFill>
                <a:latin typeface="Gotham-Bold"/>
                <a:cs typeface="Gotham-Bold"/>
              </a:defRPr>
            </a:lvl3pPr>
            <a:lvl4pPr marL="3165241" indent="0">
              <a:buNone/>
              <a:defRPr b="0" i="0">
                <a:solidFill>
                  <a:schemeClr val="accent6"/>
                </a:solidFill>
                <a:latin typeface="Gotham-Bold"/>
                <a:cs typeface="Gotham-Bold"/>
              </a:defRPr>
            </a:lvl4pPr>
            <a:lvl5pPr marL="4220322"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2179201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reaker (Image)">
    <p:bg>
      <p:bgPr>
        <a:solidFill>
          <a:srgbClr val="FFFFFF"/>
        </a:solidFill>
        <a:effectLst/>
      </p:bgPr>
    </p:bg>
    <p:spTree>
      <p:nvGrpSpPr>
        <p:cNvPr id="1" name=""/>
        <p:cNvGrpSpPr/>
        <p:nvPr/>
      </p:nvGrpSpPr>
      <p:grpSpPr>
        <a:xfrm>
          <a:off x="0" y="0"/>
          <a:ext cx="0" cy="0"/>
          <a:chOff x="0" y="0"/>
          <a:chExt cx="0" cy="0"/>
        </a:xfrm>
      </p:grpSpPr>
      <p:sp>
        <p:nvSpPr>
          <p:cNvPr id="48" name="Image"/>
          <p:cNvSpPr>
            <a:spLocks noGrp="1"/>
          </p:cNvSpPr>
          <p:nvPr>
            <p:ph type="pic" idx="13"/>
          </p:nvPr>
        </p:nvSpPr>
        <p:spPr>
          <a:xfrm>
            <a:off x="0" y="0"/>
            <a:ext cx="24384000" cy="13716000"/>
          </a:xfrm>
          <a:prstGeom prst="rect">
            <a:avLst/>
          </a:prstGeom>
        </p:spPr>
        <p:txBody>
          <a:bodyPr lIns="91439" tIns="45719" rIns="91439" bIns="45719" anchor="t"/>
          <a:lstStyle/>
          <a:p>
            <a:endParaRPr dirty="0"/>
          </a:p>
        </p:txBody>
      </p:sp>
      <p:sp>
        <p:nvSpPr>
          <p:cNvPr id="49" name="Body Level One…"/>
          <p:cNvSpPr txBox="1">
            <a:spLocks noGrp="1"/>
          </p:cNvSpPr>
          <p:nvPr>
            <p:ph type="body" idx="1"/>
          </p:nvPr>
        </p:nvSpPr>
        <p:spPr>
          <a:prstGeom prst="rect">
            <a:avLst/>
          </a:prstGeom>
          <a:effectLst>
            <a:outerShdw blurRad="1270000" dir="5400000" rotWithShape="0">
              <a:srgbClr val="000000">
                <a:alpha val="23601"/>
              </a:srgbClr>
            </a:outerShdw>
          </a:effectLst>
        </p:spPr>
        <p:txBody>
          <a:bodyPr/>
          <a:lstStyle/>
          <a:p>
            <a:r>
              <a:t>Body Level One</a:t>
            </a:r>
          </a:p>
          <a:p>
            <a:pPr lvl="1"/>
            <a:r>
              <a:t>Body Level Two</a:t>
            </a:r>
          </a:p>
          <a:p>
            <a:pPr lvl="2"/>
            <a:r>
              <a:t>Body Level Three</a:t>
            </a:r>
          </a:p>
          <a:p>
            <a:pPr lvl="3"/>
            <a:r>
              <a:t>Body Level Four</a:t>
            </a:r>
          </a:p>
          <a:p>
            <a:pPr lvl="4"/>
            <a:r>
              <a:t>Body Level Five</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Rectangle 8"/>
          <p:cNvSpPr/>
          <p:nvPr userDrawn="1"/>
        </p:nvSpPr>
        <p:spPr>
          <a:xfrm>
            <a:off x="0" y="2070682"/>
            <a:ext cx="24384000"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4" name="Picture Placeholder 3"/>
          <p:cNvSpPr>
            <a:spLocks noGrp="1"/>
          </p:cNvSpPr>
          <p:nvPr>
            <p:ph type="pic" sz="quarter" idx="13"/>
          </p:nvPr>
        </p:nvSpPr>
        <p:spPr>
          <a:xfrm>
            <a:off x="651279" y="3540369"/>
            <a:ext cx="7192621" cy="8604738"/>
          </a:xfrm>
        </p:spPr>
        <p:txBody>
          <a:bodyPr/>
          <a:lstStyle/>
          <a:p>
            <a:r>
              <a:rPr lang="en-US" dirty="0"/>
              <a:t>Drag picture to placeholder or click icon to add</a:t>
            </a:r>
          </a:p>
        </p:txBody>
      </p:sp>
      <p:sp>
        <p:nvSpPr>
          <p:cNvPr id="10" name="Text Placeholder 23"/>
          <p:cNvSpPr>
            <a:spLocks noGrp="1"/>
          </p:cNvSpPr>
          <p:nvPr>
            <p:ph type="body" sz="quarter" idx="14"/>
          </p:nvPr>
        </p:nvSpPr>
        <p:spPr>
          <a:xfrm>
            <a:off x="16499835" y="3540369"/>
            <a:ext cx="7233920" cy="8604738"/>
          </a:xfrm>
        </p:spPr>
        <p:txBody>
          <a:bodyPr>
            <a:normAutofit/>
          </a:bodyPr>
          <a:lstStyle>
            <a:lvl1pPr marL="0" indent="0">
              <a:buClr>
                <a:schemeClr val="accent3"/>
              </a:buClr>
              <a:buNone/>
              <a:defRPr sz="3231" b="0" i="0">
                <a:latin typeface="Arial"/>
                <a:cs typeface="Arial"/>
              </a:defRPr>
            </a:lvl1pPr>
            <a:lvl2pPr>
              <a:buClr>
                <a:schemeClr val="accent3"/>
              </a:buClr>
              <a:defRPr sz="3231" b="0" i="1">
                <a:latin typeface="Arial"/>
                <a:cs typeface="Arial"/>
              </a:defRPr>
            </a:lvl2pPr>
            <a:lvl3pPr>
              <a:buClr>
                <a:schemeClr val="accent3"/>
              </a:buClr>
              <a:defRPr sz="2769" b="0" i="0">
                <a:latin typeface="Arial"/>
                <a:cs typeface="Arial"/>
              </a:defRPr>
            </a:lvl3pPr>
            <a:lvl4pPr>
              <a:buClr>
                <a:schemeClr val="accent3"/>
              </a:buClr>
              <a:defRPr sz="2769" b="0" i="1">
                <a:latin typeface="Arial"/>
                <a:cs typeface="Arial"/>
              </a:defRPr>
            </a:lvl4pPr>
            <a:lvl5pPr>
              <a:buClr>
                <a:schemeClr val="accent3"/>
              </a:buClr>
              <a:defRPr sz="2538"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3"/>
          <p:cNvSpPr>
            <a:spLocks noGrp="1"/>
          </p:cNvSpPr>
          <p:nvPr>
            <p:ph type="body" sz="quarter" idx="15"/>
          </p:nvPr>
        </p:nvSpPr>
        <p:spPr>
          <a:xfrm>
            <a:off x="8554907" y="3540369"/>
            <a:ext cx="7233920" cy="8604738"/>
          </a:xfrm>
        </p:spPr>
        <p:txBody>
          <a:bodyPr>
            <a:normAutofit/>
          </a:bodyPr>
          <a:lstStyle>
            <a:lvl1pPr marL="0" indent="0">
              <a:buClr>
                <a:schemeClr val="accent3"/>
              </a:buClr>
              <a:buNone/>
              <a:defRPr sz="3231" b="0" i="0">
                <a:latin typeface="Arial"/>
                <a:cs typeface="Arial"/>
              </a:defRPr>
            </a:lvl1pPr>
            <a:lvl2pPr>
              <a:buClr>
                <a:schemeClr val="accent3"/>
              </a:buClr>
              <a:defRPr sz="3231" b="0" i="1">
                <a:latin typeface="Arial"/>
                <a:cs typeface="Arial"/>
              </a:defRPr>
            </a:lvl2pPr>
            <a:lvl3pPr>
              <a:buClr>
                <a:schemeClr val="accent3"/>
              </a:buClr>
              <a:defRPr sz="2769" b="0" i="0">
                <a:latin typeface="Arial"/>
                <a:cs typeface="Arial"/>
              </a:defRPr>
            </a:lvl3pPr>
            <a:lvl4pPr>
              <a:buClr>
                <a:schemeClr val="accent3"/>
              </a:buClr>
              <a:defRPr sz="2769" b="0" i="1">
                <a:latin typeface="Arial"/>
                <a:cs typeface="Arial"/>
              </a:defRPr>
            </a:lvl4pPr>
            <a:lvl5pPr>
              <a:buClr>
                <a:schemeClr val="accent3"/>
              </a:buClr>
              <a:defRPr sz="2538"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
        <p:nvSpPr>
          <p:cNvPr id="13" name="Title 1"/>
          <p:cNvSpPr>
            <a:spLocks noGrp="1"/>
          </p:cNvSpPr>
          <p:nvPr>
            <p:ph type="title"/>
          </p:nvPr>
        </p:nvSpPr>
        <p:spPr>
          <a:xfrm>
            <a:off x="651279" y="1"/>
            <a:ext cx="23082477" cy="2070681"/>
          </a:xfrm>
          <a:ln>
            <a:noFill/>
          </a:ln>
        </p:spPr>
        <p:txBody>
          <a:bodyPr lIns="91440">
            <a:normAutofit/>
          </a:bodyPr>
          <a:lstStyle>
            <a:lvl1pPr algn="l">
              <a:defRPr sz="6462" b="1" i="0">
                <a:solidFill>
                  <a:srgbClr val="129045"/>
                </a:solidFill>
                <a:latin typeface="Verdana"/>
                <a:cs typeface="Verdana"/>
              </a:defRPr>
            </a:lvl1pPr>
          </a:lstStyle>
          <a:p>
            <a:r>
              <a:rPr lang="en-US" dirty="0"/>
              <a:t>Click to edit Master title style</a:t>
            </a:r>
          </a:p>
        </p:txBody>
      </p:sp>
      <p:sp>
        <p:nvSpPr>
          <p:cNvPr id="15" name="Text Placeholder 11"/>
          <p:cNvSpPr>
            <a:spLocks noGrp="1"/>
          </p:cNvSpPr>
          <p:nvPr>
            <p:ph type="body" sz="quarter" idx="10"/>
          </p:nvPr>
        </p:nvSpPr>
        <p:spPr>
          <a:xfrm>
            <a:off x="651276" y="2066685"/>
            <a:ext cx="23082477" cy="1089819"/>
          </a:xfrm>
        </p:spPr>
        <p:txBody>
          <a:bodyPr anchor="ctr" anchorCtr="0">
            <a:normAutofit/>
          </a:bodyPr>
          <a:lstStyle>
            <a:lvl1pPr marL="0" indent="0">
              <a:buNone/>
              <a:defRPr sz="3692" b="0" i="0">
                <a:solidFill>
                  <a:schemeClr val="bg1"/>
                </a:solidFill>
                <a:latin typeface="Verdana"/>
                <a:cs typeface="Verdana"/>
              </a:defRPr>
            </a:lvl1pPr>
            <a:lvl2pPr marL="1055080" indent="0">
              <a:buNone/>
              <a:defRPr b="0" i="0">
                <a:solidFill>
                  <a:schemeClr val="accent6"/>
                </a:solidFill>
                <a:latin typeface="Gotham-Bold"/>
                <a:cs typeface="Gotham-Bold"/>
              </a:defRPr>
            </a:lvl2pPr>
            <a:lvl3pPr marL="2110161" indent="0">
              <a:buNone/>
              <a:defRPr b="0" i="0">
                <a:solidFill>
                  <a:schemeClr val="accent6"/>
                </a:solidFill>
                <a:latin typeface="Gotham-Bold"/>
                <a:cs typeface="Gotham-Bold"/>
              </a:defRPr>
            </a:lvl3pPr>
            <a:lvl4pPr marL="3165241" indent="0">
              <a:buNone/>
              <a:defRPr b="0" i="0">
                <a:solidFill>
                  <a:schemeClr val="accent6"/>
                </a:solidFill>
                <a:latin typeface="Gotham-Bold"/>
                <a:cs typeface="Gotham-Bold"/>
              </a:defRPr>
            </a:lvl4pPr>
            <a:lvl5pPr marL="4220322"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10557455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9" name="Rectangle 8"/>
          <p:cNvSpPr/>
          <p:nvPr userDrawn="1"/>
        </p:nvSpPr>
        <p:spPr>
          <a:xfrm>
            <a:off x="0" y="2070682"/>
            <a:ext cx="24384000"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15" name="Text Placeholder 4"/>
          <p:cNvSpPr>
            <a:spLocks noGrp="1"/>
          </p:cNvSpPr>
          <p:nvPr>
            <p:ph type="body" sz="quarter" idx="16"/>
          </p:nvPr>
        </p:nvSpPr>
        <p:spPr>
          <a:xfrm>
            <a:off x="16499835" y="3540369"/>
            <a:ext cx="7233920" cy="1221637"/>
          </a:xfrm>
        </p:spPr>
        <p:txBody>
          <a:bodyPr anchor="ctr" anchorCtr="0">
            <a:noAutofit/>
          </a:bodyPr>
          <a:lstStyle>
            <a:lvl1pPr marL="0" indent="0">
              <a:buNone/>
              <a:defRPr sz="3692" b="1" i="0">
                <a:solidFill>
                  <a:srgbClr val="7F7F7F"/>
                </a:solidFill>
                <a:latin typeface="Arial"/>
                <a:cs typeface="Arial"/>
              </a:defRPr>
            </a:lvl1pPr>
            <a:lvl2pPr marL="1055080" indent="0">
              <a:buNone/>
              <a:defRPr sz="4615" b="1"/>
            </a:lvl2pPr>
            <a:lvl3pPr marL="2110161" indent="0">
              <a:buNone/>
              <a:defRPr sz="4154" b="1"/>
            </a:lvl3pPr>
            <a:lvl4pPr marL="3165241" indent="0">
              <a:buNone/>
              <a:defRPr sz="3692" b="1"/>
            </a:lvl4pPr>
            <a:lvl5pPr marL="4220322" indent="0">
              <a:buNone/>
              <a:defRPr sz="3692" b="1"/>
            </a:lvl5pPr>
            <a:lvl6pPr marL="5275402" indent="0">
              <a:buNone/>
              <a:defRPr sz="3692" b="1"/>
            </a:lvl6pPr>
            <a:lvl7pPr marL="6330483" indent="0">
              <a:buNone/>
              <a:defRPr sz="3692" b="1"/>
            </a:lvl7pPr>
            <a:lvl8pPr marL="7385563" indent="0">
              <a:buNone/>
              <a:defRPr sz="3692" b="1"/>
            </a:lvl8pPr>
            <a:lvl9pPr marL="8440644" indent="0">
              <a:buNone/>
              <a:defRPr sz="3692" b="1"/>
            </a:lvl9pPr>
          </a:lstStyle>
          <a:p>
            <a:pPr lvl="0"/>
            <a:r>
              <a:rPr lang="en-US"/>
              <a:t>Click to edit Master text styles</a:t>
            </a:r>
          </a:p>
        </p:txBody>
      </p:sp>
      <p:sp>
        <p:nvSpPr>
          <p:cNvPr id="20" name="Text Placeholder 4"/>
          <p:cNvSpPr>
            <a:spLocks noGrp="1"/>
          </p:cNvSpPr>
          <p:nvPr>
            <p:ph type="body" sz="quarter" idx="17"/>
          </p:nvPr>
        </p:nvSpPr>
        <p:spPr>
          <a:xfrm>
            <a:off x="8554907" y="3540369"/>
            <a:ext cx="7233920" cy="1221637"/>
          </a:xfrm>
        </p:spPr>
        <p:txBody>
          <a:bodyPr anchor="ctr" anchorCtr="0">
            <a:noAutofit/>
          </a:bodyPr>
          <a:lstStyle>
            <a:lvl1pPr marL="0" indent="0">
              <a:buNone/>
              <a:defRPr sz="3692" b="1" i="0">
                <a:solidFill>
                  <a:srgbClr val="7F7F7F"/>
                </a:solidFill>
                <a:latin typeface="Arial"/>
                <a:cs typeface="Arial"/>
              </a:defRPr>
            </a:lvl1pPr>
            <a:lvl2pPr marL="1055080" indent="0">
              <a:buNone/>
              <a:defRPr sz="4615" b="1"/>
            </a:lvl2pPr>
            <a:lvl3pPr marL="2110161" indent="0">
              <a:buNone/>
              <a:defRPr sz="4154" b="1"/>
            </a:lvl3pPr>
            <a:lvl4pPr marL="3165241" indent="0">
              <a:buNone/>
              <a:defRPr sz="3692" b="1"/>
            </a:lvl4pPr>
            <a:lvl5pPr marL="4220322" indent="0">
              <a:buNone/>
              <a:defRPr sz="3692" b="1"/>
            </a:lvl5pPr>
            <a:lvl6pPr marL="5275402" indent="0">
              <a:buNone/>
              <a:defRPr sz="3692" b="1"/>
            </a:lvl6pPr>
            <a:lvl7pPr marL="6330483" indent="0">
              <a:buNone/>
              <a:defRPr sz="3692" b="1"/>
            </a:lvl7pPr>
            <a:lvl8pPr marL="7385563" indent="0">
              <a:buNone/>
              <a:defRPr sz="3692" b="1"/>
            </a:lvl8pPr>
            <a:lvl9pPr marL="8440644" indent="0">
              <a:buNone/>
              <a:defRPr sz="3692" b="1"/>
            </a:lvl9pPr>
          </a:lstStyle>
          <a:p>
            <a:pPr lvl="0"/>
            <a:r>
              <a:rPr lang="en-US"/>
              <a:t>Click to edit Master text styles</a:t>
            </a:r>
          </a:p>
        </p:txBody>
      </p:sp>
      <p:sp>
        <p:nvSpPr>
          <p:cNvPr id="21" name="Picture Placeholder 3"/>
          <p:cNvSpPr>
            <a:spLocks noGrp="1"/>
          </p:cNvSpPr>
          <p:nvPr>
            <p:ph type="pic" sz="quarter" idx="13"/>
          </p:nvPr>
        </p:nvSpPr>
        <p:spPr>
          <a:xfrm>
            <a:off x="651279" y="3540369"/>
            <a:ext cx="7192621" cy="8604738"/>
          </a:xfrm>
        </p:spPr>
        <p:txBody>
          <a:bodyPr/>
          <a:lstStyle/>
          <a:p>
            <a:r>
              <a:rPr lang="en-US" dirty="0"/>
              <a:t>Drag picture to placeholder or click icon to add</a:t>
            </a:r>
          </a:p>
        </p:txBody>
      </p:sp>
      <p:sp>
        <p:nvSpPr>
          <p:cNvPr id="22" name="Text Placeholder 23"/>
          <p:cNvSpPr>
            <a:spLocks noGrp="1"/>
          </p:cNvSpPr>
          <p:nvPr>
            <p:ph type="body" sz="quarter" idx="14"/>
          </p:nvPr>
        </p:nvSpPr>
        <p:spPr>
          <a:xfrm>
            <a:off x="16499835" y="5158154"/>
            <a:ext cx="7233920" cy="6986954"/>
          </a:xfrm>
        </p:spPr>
        <p:txBody>
          <a:bodyPr>
            <a:normAutofit/>
          </a:bodyPr>
          <a:lstStyle>
            <a:lvl1pPr marL="0" indent="0">
              <a:buClr>
                <a:schemeClr val="accent3"/>
              </a:buClr>
              <a:buNone/>
              <a:defRPr sz="3231" b="0" i="0">
                <a:latin typeface="Arial"/>
                <a:cs typeface="Arial"/>
              </a:defRPr>
            </a:lvl1pPr>
            <a:lvl2pPr>
              <a:buClr>
                <a:schemeClr val="accent3"/>
              </a:buClr>
              <a:defRPr sz="3231" b="0" i="1">
                <a:latin typeface="Arial"/>
                <a:cs typeface="Arial"/>
              </a:defRPr>
            </a:lvl2pPr>
            <a:lvl3pPr>
              <a:buClr>
                <a:schemeClr val="accent3"/>
              </a:buClr>
              <a:defRPr sz="2769" b="0" i="0">
                <a:latin typeface="Arial"/>
                <a:cs typeface="Arial"/>
              </a:defRPr>
            </a:lvl3pPr>
            <a:lvl4pPr>
              <a:buClr>
                <a:schemeClr val="accent3"/>
              </a:buClr>
              <a:defRPr sz="2769" b="0" i="1">
                <a:latin typeface="Arial"/>
                <a:cs typeface="Arial"/>
              </a:defRPr>
            </a:lvl4pPr>
            <a:lvl5pPr>
              <a:buClr>
                <a:schemeClr val="accent3"/>
              </a:buClr>
              <a:defRPr sz="2538"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3"/>
          <p:cNvSpPr>
            <a:spLocks noGrp="1"/>
          </p:cNvSpPr>
          <p:nvPr>
            <p:ph type="body" sz="quarter" idx="15"/>
          </p:nvPr>
        </p:nvSpPr>
        <p:spPr>
          <a:xfrm>
            <a:off x="8554907" y="5158154"/>
            <a:ext cx="7233920" cy="6986954"/>
          </a:xfrm>
        </p:spPr>
        <p:txBody>
          <a:bodyPr>
            <a:normAutofit/>
          </a:bodyPr>
          <a:lstStyle>
            <a:lvl1pPr marL="0" indent="0">
              <a:buClr>
                <a:schemeClr val="accent3"/>
              </a:buClr>
              <a:buNone/>
              <a:defRPr sz="3231" b="0" i="0">
                <a:latin typeface="Arial"/>
                <a:cs typeface="Arial"/>
              </a:defRPr>
            </a:lvl1pPr>
            <a:lvl2pPr>
              <a:buClr>
                <a:schemeClr val="accent3"/>
              </a:buClr>
              <a:defRPr sz="3231" b="0" i="1">
                <a:latin typeface="Arial"/>
                <a:cs typeface="Arial"/>
              </a:defRPr>
            </a:lvl2pPr>
            <a:lvl3pPr>
              <a:buClr>
                <a:schemeClr val="accent3"/>
              </a:buClr>
              <a:defRPr sz="2769" b="0" i="0">
                <a:latin typeface="Arial"/>
                <a:cs typeface="Arial"/>
              </a:defRPr>
            </a:lvl3pPr>
            <a:lvl4pPr>
              <a:buClr>
                <a:schemeClr val="accent3"/>
              </a:buClr>
              <a:defRPr sz="2769" b="0" i="1">
                <a:latin typeface="Arial"/>
                <a:cs typeface="Arial"/>
              </a:defRPr>
            </a:lvl4pPr>
            <a:lvl5pPr>
              <a:buClr>
                <a:schemeClr val="accent3"/>
              </a:buClr>
              <a:defRPr sz="2538"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
        <p:nvSpPr>
          <p:cNvPr id="12" name="Title 1"/>
          <p:cNvSpPr>
            <a:spLocks noGrp="1"/>
          </p:cNvSpPr>
          <p:nvPr>
            <p:ph type="title"/>
          </p:nvPr>
        </p:nvSpPr>
        <p:spPr>
          <a:xfrm>
            <a:off x="651279" y="1"/>
            <a:ext cx="23082477" cy="2070681"/>
          </a:xfrm>
          <a:ln>
            <a:noFill/>
          </a:ln>
        </p:spPr>
        <p:txBody>
          <a:bodyPr lIns="91440">
            <a:normAutofit/>
          </a:bodyPr>
          <a:lstStyle>
            <a:lvl1pPr algn="l">
              <a:defRPr sz="6462" b="1" i="0">
                <a:solidFill>
                  <a:srgbClr val="129045"/>
                </a:solidFill>
                <a:latin typeface="Verdana"/>
                <a:cs typeface="Verdana"/>
              </a:defRPr>
            </a:lvl1pPr>
          </a:lstStyle>
          <a:p>
            <a:r>
              <a:rPr lang="en-US" dirty="0"/>
              <a:t>Click to edit Master title style</a:t>
            </a:r>
          </a:p>
        </p:txBody>
      </p:sp>
      <p:sp>
        <p:nvSpPr>
          <p:cNvPr id="13" name="Text Placeholder 11"/>
          <p:cNvSpPr>
            <a:spLocks noGrp="1"/>
          </p:cNvSpPr>
          <p:nvPr>
            <p:ph type="body" sz="quarter" idx="10"/>
          </p:nvPr>
        </p:nvSpPr>
        <p:spPr>
          <a:xfrm>
            <a:off x="651276" y="2066685"/>
            <a:ext cx="23082477" cy="1089819"/>
          </a:xfrm>
        </p:spPr>
        <p:txBody>
          <a:bodyPr anchor="ctr" anchorCtr="0">
            <a:normAutofit/>
          </a:bodyPr>
          <a:lstStyle>
            <a:lvl1pPr marL="0" indent="0">
              <a:buNone/>
              <a:defRPr sz="3692" b="0" i="0">
                <a:solidFill>
                  <a:schemeClr val="bg1"/>
                </a:solidFill>
                <a:latin typeface="Verdana"/>
                <a:cs typeface="Verdana"/>
              </a:defRPr>
            </a:lvl1pPr>
            <a:lvl2pPr marL="1055080" indent="0">
              <a:buNone/>
              <a:defRPr b="0" i="0">
                <a:solidFill>
                  <a:schemeClr val="accent6"/>
                </a:solidFill>
                <a:latin typeface="Gotham-Bold"/>
                <a:cs typeface="Gotham-Bold"/>
              </a:defRPr>
            </a:lvl2pPr>
            <a:lvl3pPr marL="2110161" indent="0">
              <a:buNone/>
              <a:defRPr b="0" i="0">
                <a:solidFill>
                  <a:schemeClr val="accent6"/>
                </a:solidFill>
                <a:latin typeface="Gotham-Bold"/>
                <a:cs typeface="Gotham-Bold"/>
              </a:defRPr>
            </a:lvl3pPr>
            <a:lvl4pPr marL="3165241" indent="0">
              <a:buNone/>
              <a:defRPr b="0" i="0">
                <a:solidFill>
                  <a:schemeClr val="accent6"/>
                </a:solidFill>
                <a:latin typeface="Gotham-Bold"/>
                <a:cs typeface="Gotham-Bold"/>
              </a:defRPr>
            </a:lvl4pPr>
            <a:lvl5pPr marL="4220322"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1649242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9" name="Rectangle 8"/>
          <p:cNvSpPr/>
          <p:nvPr userDrawn="1"/>
        </p:nvSpPr>
        <p:spPr>
          <a:xfrm>
            <a:off x="0" y="2070682"/>
            <a:ext cx="24384000"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19" name="Picture Placeholder 3"/>
          <p:cNvSpPr>
            <a:spLocks noGrp="1"/>
          </p:cNvSpPr>
          <p:nvPr>
            <p:ph type="pic" sz="quarter" idx="13"/>
          </p:nvPr>
        </p:nvSpPr>
        <p:spPr>
          <a:xfrm>
            <a:off x="651279" y="3540369"/>
            <a:ext cx="7192621" cy="2907323"/>
          </a:xfrm>
        </p:spPr>
        <p:txBody>
          <a:bodyPr/>
          <a:lstStyle/>
          <a:p>
            <a:r>
              <a:rPr lang="en-US" dirty="0"/>
              <a:t>Drag picture to placeholder or click icon to add</a:t>
            </a:r>
          </a:p>
        </p:txBody>
      </p:sp>
      <p:sp>
        <p:nvSpPr>
          <p:cNvPr id="22" name="Text Placeholder 23"/>
          <p:cNvSpPr>
            <a:spLocks noGrp="1"/>
          </p:cNvSpPr>
          <p:nvPr>
            <p:ph type="body" sz="quarter" idx="16"/>
          </p:nvPr>
        </p:nvSpPr>
        <p:spPr>
          <a:xfrm>
            <a:off x="651275" y="6752493"/>
            <a:ext cx="7233920" cy="5392615"/>
          </a:xfrm>
        </p:spPr>
        <p:txBody>
          <a:bodyPr>
            <a:normAutofit/>
          </a:bodyPr>
          <a:lstStyle>
            <a:lvl1pPr marL="0" indent="0">
              <a:buClr>
                <a:schemeClr val="accent3"/>
              </a:buClr>
              <a:buNone/>
              <a:defRPr sz="3231" b="0" i="0">
                <a:latin typeface="Arial"/>
                <a:cs typeface="Arial"/>
              </a:defRPr>
            </a:lvl1pPr>
            <a:lvl2pPr>
              <a:buClr>
                <a:schemeClr val="accent3"/>
              </a:buClr>
              <a:defRPr sz="3231" b="0" i="1">
                <a:latin typeface="Arial"/>
                <a:cs typeface="Arial"/>
              </a:defRPr>
            </a:lvl2pPr>
            <a:lvl3pPr>
              <a:buClr>
                <a:schemeClr val="accent3"/>
              </a:buClr>
              <a:defRPr sz="2769" b="0" i="0">
                <a:latin typeface="Arial"/>
                <a:cs typeface="Arial"/>
              </a:defRPr>
            </a:lvl3pPr>
            <a:lvl4pPr>
              <a:buClr>
                <a:schemeClr val="accent3"/>
              </a:buClr>
              <a:defRPr sz="2769" b="0" i="1">
                <a:latin typeface="Arial"/>
                <a:cs typeface="Arial"/>
              </a:defRPr>
            </a:lvl4pPr>
            <a:lvl5pPr>
              <a:buClr>
                <a:schemeClr val="accent3"/>
              </a:buClr>
              <a:defRPr sz="2538"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Picture Placeholder 3"/>
          <p:cNvSpPr>
            <a:spLocks noGrp="1"/>
          </p:cNvSpPr>
          <p:nvPr>
            <p:ph type="pic" sz="quarter" idx="17"/>
          </p:nvPr>
        </p:nvSpPr>
        <p:spPr>
          <a:xfrm>
            <a:off x="8575559" y="3540369"/>
            <a:ext cx="7192621" cy="2907323"/>
          </a:xfrm>
        </p:spPr>
        <p:txBody>
          <a:bodyPr/>
          <a:lstStyle/>
          <a:p>
            <a:r>
              <a:rPr lang="en-US" dirty="0"/>
              <a:t>Drag picture to placeholder or click icon to add</a:t>
            </a:r>
          </a:p>
        </p:txBody>
      </p:sp>
      <p:sp>
        <p:nvSpPr>
          <p:cNvPr id="26" name="Text Placeholder 23"/>
          <p:cNvSpPr>
            <a:spLocks noGrp="1"/>
          </p:cNvSpPr>
          <p:nvPr>
            <p:ph type="body" sz="quarter" idx="18"/>
          </p:nvPr>
        </p:nvSpPr>
        <p:spPr>
          <a:xfrm>
            <a:off x="8575557" y="6752493"/>
            <a:ext cx="7233920" cy="5392615"/>
          </a:xfrm>
        </p:spPr>
        <p:txBody>
          <a:bodyPr>
            <a:normAutofit/>
          </a:bodyPr>
          <a:lstStyle>
            <a:lvl1pPr marL="0" indent="0">
              <a:buClr>
                <a:schemeClr val="accent3"/>
              </a:buClr>
              <a:buNone/>
              <a:defRPr sz="3231" b="0" i="0">
                <a:latin typeface="Arial"/>
                <a:cs typeface="Arial"/>
              </a:defRPr>
            </a:lvl1pPr>
            <a:lvl2pPr>
              <a:buClr>
                <a:schemeClr val="accent3"/>
              </a:buClr>
              <a:defRPr sz="3231" b="0" i="1">
                <a:latin typeface="Arial"/>
                <a:cs typeface="Arial"/>
              </a:defRPr>
            </a:lvl2pPr>
            <a:lvl3pPr>
              <a:buClr>
                <a:schemeClr val="accent3"/>
              </a:buClr>
              <a:defRPr sz="2769" b="0" i="0">
                <a:latin typeface="Arial"/>
                <a:cs typeface="Arial"/>
              </a:defRPr>
            </a:lvl3pPr>
            <a:lvl4pPr>
              <a:buClr>
                <a:schemeClr val="accent3"/>
              </a:buClr>
              <a:defRPr sz="2769" b="0" i="1">
                <a:latin typeface="Arial"/>
                <a:cs typeface="Arial"/>
              </a:defRPr>
            </a:lvl4pPr>
            <a:lvl5pPr>
              <a:buClr>
                <a:schemeClr val="accent3"/>
              </a:buClr>
              <a:defRPr sz="2538"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Picture Placeholder 3"/>
          <p:cNvSpPr>
            <a:spLocks noGrp="1"/>
          </p:cNvSpPr>
          <p:nvPr>
            <p:ph type="pic" sz="quarter" idx="19"/>
          </p:nvPr>
        </p:nvSpPr>
        <p:spPr>
          <a:xfrm>
            <a:off x="16499839" y="3540369"/>
            <a:ext cx="7192621" cy="2907323"/>
          </a:xfrm>
        </p:spPr>
        <p:txBody>
          <a:bodyPr/>
          <a:lstStyle/>
          <a:p>
            <a:r>
              <a:rPr lang="en-US" dirty="0"/>
              <a:t>Drag picture to placeholder or click icon to add</a:t>
            </a:r>
          </a:p>
        </p:txBody>
      </p:sp>
      <p:sp>
        <p:nvSpPr>
          <p:cNvPr id="29" name="Text Placeholder 23"/>
          <p:cNvSpPr>
            <a:spLocks noGrp="1"/>
          </p:cNvSpPr>
          <p:nvPr>
            <p:ph type="body" sz="quarter" idx="20"/>
          </p:nvPr>
        </p:nvSpPr>
        <p:spPr>
          <a:xfrm>
            <a:off x="16499835" y="6752493"/>
            <a:ext cx="7233920" cy="5392615"/>
          </a:xfrm>
        </p:spPr>
        <p:txBody>
          <a:bodyPr>
            <a:normAutofit/>
          </a:bodyPr>
          <a:lstStyle>
            <a:lvl1pPr marL="0" indent="0">
              <a:buClr>
                <a:schemeClr val="accent3"/>
              </a:buClr>
              <a:buNone/>
              <a:defRPr sz="3231" b="0" i="0">
                <a:latin typeface="Arial"/>
                <a:cs typeface="Arial"/>
              </a:defRPr>
            </a:lvl1pPr>
            <a:lvl2pPr>
              <a:buClr>
                <a:schemeClr val="accent3"/>
              </a:buClr>
              <a:defRPr sz="3231" b="0" i="1">
                <a:latin typeface="Arial"/>
                <a:cs typeface="Arial"/>
              </a:defRPr>
            </a:lvl2pPr>
            <a:lvl3pPr>
              <a:buClr>
                <a:schemeClr val="accent3"/>
              </a:buClr>
              <a:defRPr sz="2769" b="0" i="0">
                <a:latin typeface="Arial"/>
                <a:cs typeface="Arial"/>
              </a:defRPr>
            </a:lvl3pPr>
            <a:lvl4pPr>
              <a:buClr>
                <a:schemeClr val="accent3"/>
              </a:buClr>
              <a:defRPr sz="2769" b="0" i="1">
                <a:latin typeface="Arial"/>
                <a:cs typeface="Arial"/>
              </a:defRPr>
            </a:lvl4pPr>
            <a:lvl5pPr>
              <a:buClr>
                <a:schemeClr val="accent3"/>
              </a:buClr>
              <a:defRPr sz="2538"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
        <p:nvSpPr>
          <p:cNvPr id="16" name="Title 1"/>
          <p:cNvSpPr>
            <a:spLocks noGrp="1"/>
          </p:cNvSpPr>
          <p:nvPr>
            <p:ph type="title"/>
          </p:nvPr>
        </p:nvSpPr>
        <p:spPr>
          <a:xfrm>
            <a:off x="651279" y="1"/>
            <a:ext cx="23082477" cy="2070681"/>
          </a:xfrm>
          <a:ln>
            <a:noFill/>
          </a:ln>
        </p:spPr>
        <p:txBody>
          <a:bodyPr lIns="91440">
            <a:normAutofit/>
          </a:bodyPr>
          <a:lstStyle>
            <a:lvl1pPr algn="l">
              <a:defRPr sz="6462" b="1" i="0">
                <a:solidFill>
                  <a:srgbClr val="129045"/>
                </a:solidFill>
                <a:latin typeface="Verdana"/>
                <a:cs typeface="Verdana"/>
              </a:defRPr>
            </a:lvl1pPr>
          </a:lstStyle>
          <a:p>
            <a:r>
              <a:rPr lang="en-US" dirty="0"/>
              <a:t>Click to edit Master title style</a:t>
            </a:r>
          </a:p>
        </p:txBody>
      </p:sp>
      <p:sp>
        <p:nvSpPr>
          <p:cNvPr id="18" name="Text Placeholder 11"/>
          <p:cNvSpPr>
            <a:spLocks noGrp="1"/>
          </p:cNvSpPr>
          <p:nvPr>
            <p:ph type="body" sz="quarter" idx="10"/>
          </p:nvPr>
        </p:nvSpPr>
        <p:spPr>
          <a:xfrm>
            <a:off x="651276" y="2066685"/>
            <a:ext cx="23082477" cy="1089819"/>
          </a:xfrm>
        </p:spPr>
        <p:txBody>
          <a:bodyPr anchor="ctr" anchorCtr="0">
            <a:normAutofit/>
          </a:bodyPr>
          <a:lstStyle>
            <a:lvl1pPr marL="0" indent="0">
              <a:buNone/>
              <a:defRPr sz="3692" b="0" i="0">
                <a:solidFill>
                  <a:schemeClr val="bg1"/>
                </a:solidFill>
                <a:latin typeface="Verdana"/>
                <a:cs typeface="Verdana"/>
              </a:defRPr>
            </a:lvl1pPr>
            <a:lvl2pPr marL="1055080" indent="0">
              <a:buNone/>
              <a:defRPr b="0" i="0">
                <a:solidFill>
                  <a:schemeClr val="accent6"/>
                </a:solidFill>
                <a:latin typeface="Gotham-Bold"/>
                <a:cs typeface="Gotham-Bold"/>
              </a:defRPr>
            </a:lvl2pPr>
            <a:lvl3pPr marL="2110161" indent="0">
              <a:buNone/>
              <a:defRPr b="0" i="0">
                <a:solidFill>
                  <a:schemeClr val="accent6"/>
                </a:solidFill>
                <a:latin typeface="Gotham-Bold"/>
                <a:cs typeface="Gotham-Bold"/>
              </a:defRPr>
            </a:lvl3pPr>
            <a:lvl4pPr marL="3165241" indent="0">
              <a:buNone/>
              <a:defRPr b="0" i="0">
                <a:solidFill>
                  <a:schemeClr val="accent6"/>
                </a:solidFill>
                <a:latin typeface="Gotham-Bold"/>
                <a:cs typeface="Gotham-Bold"/>
              </a:defRPr>
            </a:lvl4pPr>
            <a:lvl5pPr marL="4220322"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31238988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9" name="Rectangle 8"/>
          <p:cNvSpPr/>
          <p:nvPr userDrawn="1"/>
        </p:nvSpPr>
        <p:spPr>
          <a:xfrm>
            <a:off x="0" y="2070682"/>
            <a:ext cx="24384000"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13" name="Picture Placeholder 3"/>
          <p:cNvSpPr>
            <a:spLocks noGrp="1"/>
          </p:cNvSpPr>
          <p:nvPr>
            <p:ph type="pic" sz="quarter" idx="13"/>
          </p:nvPr>
        </p:nvSpPr>
        <p:spPr>
          <a:xfrm>
            <a:off x="651279" y="3540369"/>
            <a:ext cx="7192621" cy="2907323"/>
          </a:xfrm>
        </p:spPr>
        <p:txBody>
          <a:bodyPr/>
          <a:lstStyle/>
          <a:p>
            <a:r>
              <a:rPr lang="en-US" dirty="0"/>
              <a:t>Drag picture to placeholder or click icon to add</a:t>
            </a:r>
          </a:p>
        </p:txBody>
      </p:sp>
      <p:sp>
        <p:nvSpPr>
          <p:cNvPr id="16" name="Picture Placeholder 3"/>
          <p:cNvSpPr>
            <a:spLocks noGrp="1"/>
          </p:cNvSpPr>
          <p:nvPr>
            <p:ph type="pic" sz="quarter" idx="17"/>
          </p:nvPr>
        </p:nvSpPr>
        <p:spPr>
          <a:xfrm>
            <a:off x="8616858" y="3540369"/>
            <a:ext cx="7192621" cy="2907323"/>
          </a:xfrm>
        </p:spPr>
        <p:txBody>
          <a:bodyPr/>
          <a:lstStyle/>
          <a:p>
            <a:r>
              <a:rPr lang="en-US" dirty="0"/>
              <a:t>Drag picture to placeholder or click icon to add</a:t>
            </a:r>
          </a:p>
        </p:txBody>
      </p:sp>
      <p:sp>
        <p:nvSpPr>
          <p:cNvPr id="20" name="Picture Placeholder 3"/>
          <p:cNvSpPr>
            <a:spLocks noGrp="1"/>
          </p:cNvSpPr>
          <p:nvPr>
            <p:ph type="pic" sz="quarter" idx="19"/>
          </p:nvPr>
        </p:nvSpPr>
        <p:spPr>
          <a:xfrm>
            <a:off x="16499839" y="3540369"/>
            <a:ext cx="7192621" cy="2907323"/>
          </a:xfrm>
        </p:spPr>
        <p:txBody>
          <a:bodyPr/>
          <a:lstStyle/>
          <a:p>
            <a:r>
              <a:rPr lang="en-US" dirty="0"/>
              <a:t>Drag picture to placeholder or click icon to add</a:t>
            </a:r>
          </a:p>
        </p:txBody>
      </p:sp>
      <p:sp>
        <p:nvSpPr>
          <p:cNvPr id="23" name="Text Placeholder 4"/>
          <p:cNvSpPr>
            <a:spLocks noGrp="1"/>
          </p:cNvSpPr>
          <p:nvPr>
            <p:ph type="body" sz="quarter" idx="21"/>
          </p:nvPr>
        </p:nvSpPr>
        <p:spPr>
          <a:xfrm>
            <a:off x="651277" y="6614252"/>
            <a:ext cx="7233920" cy="1021126"/>
          </a:xfrm>
        </p:spPr>
        <p:txBody>
          <a:bodyPr anchor="ctr" anchorCtr="0">
            <a:noAutofit/>
          </a:bodyPr>
          <a:lstStyle>
            <a:lvl1pPr marL="0" indent="0">
              <a:buNone/>
              <a:defRPr sz="3692" b="1" i="0">
                <a:solidFill>
                  <a:srgbClr val="7F7F7F"/>
                </a:solidFill>
                <a:latin typeface="Arial"/>
                <a:cs typeface="Arial"/>
              </a:defRPr>
            </a:lvl1pPr>
            <a:lvl2pPr marL="1055080" indent="0">
              <a:buNone/>
              <a:defRPr sz="4615" b="1"/>
            </a:lvl2pPr>
            <a:lvl3pPr marL="2110161" indent="0">
              <a:buNone/>
              <a:defRPr sz="4154" b="1"/>
            </a:lvl3pPr>
            <a:lvl4pPr marL="3165241" indent="0">
              <a:buNone/>
              <a:defRPr sz="3692" b="1"/>
            </a:lvl4pPr>
            <a:lvl5pPr marL="4220322" indent="0">
              <a:buNone/>
              <a:defRPr sz="3692" b="1"/>
            </a:lvl5pPr>
            <a:lvl6pPr marL="5275402" indent="0">
              <a:buNone/>
              <a:defRPr sz="3692" b="1"/>
            </a:lvl6pPr>
            <a:lvl7pPr marL="6330483" indent="0">
              <a:buNone/>
              <a:defRPr sz="3692" b="1"/>
            </a:lvl7pPr>
            <a:lvl8pPr marL="7385563" indent="0">
              <a:buNone/>
              <a:defRPr sz="3692" b="1"/>
            </a:lvl8pPr>
            <a:lvl9pPr marL="8440644" indent="0">
              <a:buNone/>
              <a:defRPr sz="3692" b="1"/>
            </a:lvl9pPr>
          </a:lstStyle>
          <a:p>
            <a:pPr lvl="0"/>
            <a:r>
              <a:rPr lang="en-US"/>
              <a:t>Click to edit Master text styles</a:t>
            </a:r>
          </a:p>
        </p:txBody>
      </p:sp>
      <p:sp>
        <p:nvSpPr>
          <p:cNvPr id="24" name="Text Placeholder 4"/>
          <p:cNvSpPr>
            <a:spLocks noGrp="1"/>
          </p:cNvSpPr>
          <p:nvPr>
            <p:ph type="body" sz="quarter" idx="22"/>
          </p:nvPr>
        </p:nvSpPr>
        <p:spPr>
          <a:xfrm>
            <a:off x="8610301" y="6614252"/>
            <a:ext cx="7233920" cy="1021126"/>
          </a:xfrm>
        </p:spPr>
        <p:txBody>
          <a:bodyPr anchor="ctr" anchorCtr="0">
            <a:noAutofit/>
          </a:bodyPr>
          <a:lstStyle>
            <a:lvl1pPr marL="0" indent="0">
              <a:buNone/>
              <a:defRPr sz="3692" b="1" i="0">
                <a:solidFill>
                  <a:srgbClr val="7F7F7F"/>
                </a:solidFill>
                <a:latin typeface="Arial"/>
                <a:cs typeface="Arial"/>
              </a:defRPr>
            </a:lvl1pPr>
            <a:lvl2pPr marL="1055080" indent="0">
              <a:buNone/>
              <a:defRPr sz="4615" b="1"/>
            </a:lvl2pPr>
            <a:lvl3pPr marL="2110161" indent="0">
              <a:buNone/>
              <a:defRPr sz="4154" b="1"/>
            </a:lvl3pPr>
            <a:lvl4pPr marL="3165241" indent="0">
              <a:buNone/>
              <a:defRPr sz="3692" b="1"/>
            </a:lvl4pPr>
            <a:lvl5pPr marL="4220322" indent="0">
              <a:buNone/>
              <a:defRPr sz="3692" b="1"/>
            </a:lvl5pPr>
            <a:lvl6pPr marL="5275402" indent="0">
              <a:buNone/>
              <a:defRPr sz="3692" b="1"/>
            </a:lvl6pPr>
            <a:lvl7pPr marL="6330483" indent="0">
              <a:buNone/>
              <a:defRPr sz="3692" b="1"/>
            </a:lvl7pPr>
            <a:lvl8pPr marL="7385563" indent="0">
              <a:buNone/>
              <a:defRPr sz="3692" b="1"/>
            </a:lvl8pPr>
            <a:lvl9pPr marL="8440644" indent="0">
              <a:buNone/>
              <a:defRPr sz="3692" b="1"/>
            </a:lvl9pPr>
          </a:lstStyle>
          <a:p>
            <a:pPr lvl="0"/>
            <a:r>
              <a:rPr lang="en-US"/>
              <a:t>Click to edit Master text styles</a:t>
            </a:r>
          </a:p>
        </p:txBody>
      </p:sp>
      <p:sp>
        <p:nvSpPr>
          <p:cNvPr id="30" name="Text Placeholder 4"/>
          <p:cNvSpPr>
            <a:spLocks noGrp="1"/>
          </p:cNvSpPr>
          <p:nvPr>
            <p:ph type="body" sz="quarter" idx="23"/>
          </p:nvPr>
        </p:nvSpPr>
        <p:spPr>
          <a:xfrm>
            <a:off x="16499837" y="6614252"/>
            <a:ext cx="7233920" cy="1021126"/>
          </a:xfrm>
        </p:spPr>
        <p:txBody>
          <a:bodyPr anchor="ctr" anchorCtr="0">
            <a:noAutofit/>
          </a:bodyPr>
          <a:lstStyle>
            <a:lvl1pPr marL="0" indent="0">
              <a:buNone/>
              <a:defRPr sz="3692" b="1" i="0">
                <a:solidFill>
                  <a:srgbClr val="7F7F7F"/>
                </a:solidFill>
                <a:latin typeface="Arial"/>
                <a:cs typeface="Arial"/>
              </a:defRPr>
            </a:lvl1pPr>
            <a:lvl2pPr marL="1055080" indent="0">
              <a:buNone/>
              <a:defRPr sz="4615" b="1"/>
            </a:lvl2pPr>
            <a:lvl3pPr marL="2110161" indent="0">
              <a:buNone/>
              <a:defRPr sz="4154" b="1"/>
            </a:lvl3pPr>
            <a:lvl4pPr marL="3165241" indent="0">
              <a:buNone/>
              <a:defRPr sz="3692" b="1"/>
            </a:lvl4pPr>
            <a:lvl5pPr marL="4220322" indent="0">
              <a:buNone/>
              <a:defRPr sz="3692" b="1"/>
            </a:lvl5pPr>
            <a:lvl6pPr marL="5275402" indent="0">
              <a:buNone/>
              <a:defRPr sz="3692" b="1"/>
            </a:lvl6pPr>
            <a:lvl7pPr marL="6330483" indent="0">
              <a:buNone/>
              <a:defRPr sz="3692" b="1"/>
            </a:lvl7pPr>
            <a:lvl8pPr marL="7385563" indent="0">
              <a:buNone/>
              <a:defRPr sz="3692" b="1"/>
            </a:lvl8pPr>
            <a:lvl9pPr marL="8440644" indent="0">
              <a:buNone/>
              <a:defRPr sz="3692" b="1"/>
            </a:lvl9pPr>
          </a:lstStyle>
          <a:p>
            <a:pPr lvl="0"/>
            <a:r>
              <a:rPr lang="en-US"/>
              <a:t>Click to edit Master text styles</a:t>
            </a:r>
          </a:p>
        </p:txBody>
      </p:sp>
      <p:sp>
        <p:nvSpPr>
          <p:cNvPr id="26" name="Text Placeholder 23"/>
          <p:cNvSpPr>
            <a:spLocks noGrp="1"/>
          </p:cNvSpPr>
          <p:nvPr>
            <p:ph type="body" sz="quarter" idx="24"/>
          </p:nvPr>
        </p:nvSpPr>
        <p:spPr>
          <a:xfrm>
            <a:off x="651275" y="7807569"/>
            <a:ext cx="7233920" cy="4337538"/>
          </a:xfrm>
        </p:spPr>
        <p:txBody>
          <a:bodyPr>
            <a:normAutofit/>
          </a:bodyPr>
          <a:lstStyle>
            <a:lvl1pPr marL="0" indent="0">
              <a:buClr>
                <a:schemeClr val="accent3"/>
              </a:buClr>
              <a:buNone/>
              <a:defRPr sz="3231" b="0" i="0">
                <a:latin typeface="Arial"/>
                <a:cs typeface="Arial"/>
              </a:defRPr>
            </a:lvl1pPr>
            <a:lvl2pPr>
              <a:buClr>
                <a:schemeClr val="accent3"/>
              </a:buClr>
              <a:defRPr sz="3231" b="0" i="1">
                <a:latin typeface="Arial"/>
                <a:cs typeface="Arial"/>
              </a:defRPr>
            </a:lvl2pPr>
            <a:lvl3pPr>
              <a:buClr>
                <a:schemeClr val="accent3"/>
              </a:buClr>
              <a:defRPr sz="2769" b="0" i="0">
                <a:latin typeface="Arial"/>
                <a:cs typeface="Arial"/>
              </a:defRPr>
            </a:lvl3pPr>
            <a:lvl4pPr>
              <a:buClr>
                <a:schemeClr val="accent3"/>
              </a:buClr>
              <a:defRPr sz="2769" b="0" i="1">
                <a:latin typeface="Arial"/>
                <a:cs typeface="Arial"/>
              </a:defRPr>
            </a:lvl4pPr>
            <a:lvl5pPr>
              <a:buClr>
                <a:schemeClr val="accent3"/>
              </a:buClr>
              <a:defRPr sz="2538"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23"/>
          <p:cNvSpPr>
            <a:spLocks noGrp="1"/>
          </p:cNvSpPr>
          <p:nvPr>
            <p:ph type="body" sz="quarter" idx="25"/>
          </p:nvPr>
        </p:nvSpPr>
        <p:spPr>
          <a:xfrm>
            <a:off x="8575557" y="7807569"/>
            <a:ext cx="7233920" cy="4337538"/>
          </a:xfrm>
        </p:spPr>
        <p:txBody>
          <a:bodyPr>
            <a:normAutofit/>
          </a:bodyPr>
          <a:lstStyle>
            <a:lvl1pPr marL="0" indent="0">
              <a:buClr>
                <a:schemeClr val="accent3"/>
              </a:buClr>
              <a:buNone/>
              <a:defRPr sz="3231" b="0" i="0">
                <a:latin typeface="Arial"/>
                <a:cs typeface="Arial"/>
              </a:defRPr>
            </a:lvl1pPr>
            <a:lvl2pPr>
              <a:buClr>
                <a:schemeClr val="accent3"/>
              </a:buClr>
              <a:defRPr sz="3231" b="0" i="1">
                <a:latin typeface="Arial"/>
                <a:cs typeface="Arial"/>
              </a:defRPr>
            </a:lvl2pPr>
            <a:lvl3pPr>
              <a:buClr>
                <a:schemeClr val="accent3"/>
              </a:buClr>
              <a:defRPr sz="2769" b="0" i="0">
                <a:latin typeface="Arial"/>
                <a:cs typeface="Arial"/>
              </a:defRPr>
            </a:lvl3pPr>
            <a:lvl4pPr>
              <a:buClr>
                <a:schemeClr val="accent3"/>
              </a:buClr>
              <a:defRPr sz="2769" b="0" i="1">
                <a:latin typeface="Arial"/>
                <a:cs typeface="Arial"/>
              </a:defRPr>
            </a:lvl4pPr>
            <a:lvl5pPr>
              <a:buClr>
                <a:schemeClr val="accent3"/>
              </a:buClr>
              <a:defRPr sz="2538"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23"/>
          <p:cNvSpPr>
            <a:spLocks noGrp="1"/>
          </p:cNvSpPr>
          <p:nvPr>
            <p:ph type="body" sz="quarter" idx="26"/>
          </p:nvPr>
        </p:nvSpPr>
        <p:spPr>
          <a:xfrm>
            <a:off x="16499835" y="7807569"/>
            <a:ext cx="7233920" cy="4337538"/>
          </a:xfrm>
        </p:spPr>
        <p:txBody>
          <a:bodyPr>
            <a:normAutofit/>
          </a:bodyPr>
          <a:lstStyle>
            <a:lvl1pPr marL="0" indent="0">
              <a:buClr>
                <a:schemeClr val="accent3"/>
              </a:buClr>
              <a:buNone/>
              <a:defRPr sz="3231" b="0" i="0">
                <a:latin typeface="Arial"/>
                <a:cs typeface="Arial"/>
              </a:defRPr>
            </a:lvl1pPr>
            <a:lvl2pPr>
              <a:buClr>
                <a:schemeClr val="accent3"/>
              </a:buClr>
              <a:defRPr sz="3231" b="0" i="1">
                <a:latin typeface="Arial"/>
                <a:cs typeface="Arial"/>
              </a:defRPr>
            </a:lvl2pPr>
            <a:lvl3pPr>
              <a:buClr>
                <a:schemeClr val="accent3"/>
              </a:buClr>
              <a:defRPr sz="2769" b="0" i="0">
                <a:latin typeface="Arial"/>
                <a:cs typeface="Arial"/>
              </a:defRPr>
            </a:lvl3pPr>
            <a:lvl4pPr>
              <a:buClr>
                <a:schemeClr val="accent3"/>
              </a:buClr>
              <a:defRPr sz="2769" b="0" i="1">
                <a:latin typeface="Arial"/>
                <a:cs typeface="Arial"/>
              </a:defRPr>
            </a:lvl4pPr>
            <a:lvl5pPr>
              <a:buClr>
                <a:schemeClr val="accent3"/>
              </a:buClr>
              <a:defRPr sz="2538"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Box 14"/>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
        <p:nvSpPr>
          <p:cNvPr id="18" name="Title 1"/>
          <p:cNvSpPr>
            <a:spLocks noGrp="1"/>
          </p:cNvSpPr>
          <p:nvPr>
            <p:ph type="title"/>
          </p:nvPr>
        </p:nvSpPr>
        <p:spPr>
          <a:xfrm>
            <a:off x="651279" y="1"/>
            <a:ext cx="23082477" cy="2070681"/>
          </a:xfrm>
          <a:ln>
            <a:noFill/>
          </a:ln>
        </p:spPr>
        <p:txBody>
          <a:bodyPr lIns="91440">
            <a:normAutofit/>
          </a:bodyPr>
          <a:lstStyle>
            <a:lvl1pPr algn="l">
              <a:defRPr sz="6462" b="1" i="0">
                <a:solidFill>
                  <a:srgbClr val="129045"/>
                </a:solidFill>
                <a:latin typeface="Verdana"/>
                <a:cs typeface="Verdana"/>
              </a:defRPr>
            </a:lvl1pPr>
          </a:lstStyle>
          <a:p>
            <a:r>
              <a:rPr lang="en-US" dirty="0"/>
              <a:t>Click to edit Master title style</a:t>
            </a:r>
          </a:p>
        </p:txBody>
      </p:sp>
      <p:sp>
        <p:nvSpPr>
          <p:cNvPr id="19" name="Text Placeholder 11"/>
          <p:cNvSpPr>
            <a:spLocks noGrp="1"/>
          </p:cNvSpPr>
          <p:nvPr>
            <p:ph type="body" sz="quarter" idx="10"/>
          </p:nvPr>
        </p:nvSpPr>
        <p:spPr>
          <a:xfrm>
            <a:off x="651276" y="2066685"/>
            <a:ext cx="23082477" cy="1089819"/>
          </a:xfrm>
        </p:spPr>
        <p:txBody>
          <a:bodyPr anchor="ctr" anchorCtr="0">
            <a:normAutofit/>
          </a:bodyPr>
          <a:lstStyle>
            <a:lvl1pPr marL="0" indent="0">
              <a:buNone/>
              <a:defRPr sz="3692" b="0" i="0">
                <a:solidFill>
                  <a:schemeClr val="bg1"/>
                </a:solidFill>
                <a:latin typeface="Verdana"/>
                <a:cs typeface="Verdana"/>
              </a:defRPr>
            </a:lvl1pPr>
            <a:lvl2pPr marL="1055080" indent="0">
              <a:buNone/>
              <a:defRPr b="0" i="0">
                <a:solidFill>
                  <a:schemeClr val="accent6"/>
                </a:solidFill>
                <a:latin typeface="Gotham-Bold"/>
                <a:cs typeface="Gotham-Bold"/>
              </a:defRPr>
            </a:lvl2pPr>
            <a:lvl3pPr marL="2110161" indent="0">
              <a:buNone/>
              <a:defRPr b="0" i="0">
                <a:solidFill>
                  <a:schemeClr val="accent6"/>
                </a:solidFill>
                <a:latin typeface="Gotham-Bold"/>
                <a:cs typeface="Gotham-Bold"/>
              </a:defRPr>
            </a:lvl3pPr>
            <a:lvl4pPr marL="3165241" indent="0">
              <a:buNone/>
              <a:defRPr b="0" i="0">
                <a:solidFill>
                  <a:schemeClr val="accent6"/>
                </a:solidFill>
                <a:latin typeface="Gotham-Bold"/>
                <a:cs typeface="Gotham-Bold"/>
              </a:defRPr>
            </a:lvl4pPr>
            <a:lvl5pPr marL="4220322"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1036654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2070682"/>
            <a:ext cx="24384000"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5" name="Picture Placeholder 3"/>
          <p:cNvSpPr>
            <a:spLocks noGrp="1"/>
          </p:cNvSpPr>
          <p:nvPr>
            <p:ph type="pic" sz="quarter" idx="13"/>
          </p:nvPr>
        </p:nvSpPr>
        <p:spPr>
          <a:xfrm>
            <a:off x="651276" y="3540369"/>
            <a:ext cx="11250440" cy="2907323"/>
          </a:xfrm>
        </p:spPr>
        <p:txBody>
          <a:bodyPr/>
          <a:lstStyle/>
          <a:p>
            <a:r>
              <a:rPr lang="en-US" dirty="0"/>
              <a:t>Drag picture to placeholder or click icon to add</a:t>
            </a:r>
          </a:p>
        </p:txBody>
      </p:sp>
      <p:sp>
        <p:nvSpPr>
          <p:cNvPr id="8" name="Text Placeholder 4"/>
          <p:cNvSpPr>
            <a:spLocks noGrp="1"/>
          </p:cNvSpPr>
          <p:nvPr>
            <p:ph type="body" sz="quarter" idx="21"/>
          </p:nvPr>
        </p:nvSpPr>
        <p:spPr>
          <a:xfrm>
            <a:off x="651276" y="6614252"/>
            <a:ext cx="11250440" cy="1021126"/>
          </a:xfrm>
        </p:spPr>
        <p:txBody>
          <a:bodyPr anchor="ctr" anchorCtr="0">
            <a:noAutofit/>
          </a:bodyPr>
          <a:lstStyle>
            <a:lvl1pPr marL="0" indent="0">
              <a:buNone/>
              <a:defRPr sz="3692" b="1" i="0">
                <a:solidFill>
                  <a:srgbClr val="7F7F7F"/>
                </a:solidFill>
                <a:latin typeface="Arial"/>
                <a:cs typeface="Arial"/>
              </a:defRPr>
            </a:lvl1pPr>
            <a:lvl2pPr marL="1055080" indent="0">
              <a:buNone/>
              <a:defRPr sz="4615" b="1"/>
            </a:lvl2pPr>
            <a:lvl3pPr marL="2110161" indent="0">
              <a:buNone/>
              <a:defRPr sz="4154" b="1"/>
            </a:lvl3pPr>
            <a:lvl4pPr marL="3165241" indent="0">
              <a:buNone/>
              <a:defRPr sz="3692" b="1"/>
            </a:lvl4pPr>
            <a:lvl5pPr marL="4220322" indent="0">
              <a:buNone/>
              <a:defRPr sz="3692" b="1"/>
            </a:lvl5pPr>
            <a:lvl6pPr marL="5275402" indent="0">
              <a:buNone/>
              <a:defRPr sz="3692" b="1"/>
            </a:lvl6pPr>
            <a:lvl7pPr marL="6330483" indent="0">
              <a:buNone/>
              <a:defRPr sz="3692" b="1"/>
            </a:lvl7pPr>
            <a:lvl8pPr marL="7385563" indent="0">
              <a:buNone/>
              <a:defRPr sz="3692" b="1"/>
            </a:lvl8pPr>
            <a:lvl9pPr marL="8440644" indent="0">
              <a:buNone/>
              <a:defRPr sz="3692" b="1"/>
            </a:lvl9pPr>
          </a:lstStyle>
          <a:p>
            <a:pPr lvl="0"/>
            <a:r>
              <a:rPr lang="en-US"/>
              <a:t>Click to edit Master text styles</a:t>
            </a:r>
          </a:p>
        </p:txBody>
      </p:sp>
      <p:sp>
        <p:nvSpPr>
          <p:cNvPr id="11" name="Text Placeholder 23"/>
          <p:cNvSpPr>
            <a:spLocks noGrp="1"/>
          </p:cNvSpPr>
          <p:nvPr>
            <p:ph type="body" sz="quarter" idx="24"/>
          </p:nvPr>
        </p:nvSpPr>
        <p:spPr>
          <a:xfrm>
            <a:off x="651273" y="7807569"/>
            <a:ext cx="11250440" cy="4337538"/>
          </a:xfrm>
        </p:spPr>
        <p:txBody>
          <a:bodyPr>
            <a:normAutofit/>
          </a:bodyPr>
          <a:lstStyle>
            <a:lvl1pPr marL="0" indent="0">
              <a:buClr>
                <a:schemeClr val="accent3"/>
              </a:buClr>
              <a:buNone/>
              <a:defRPr sz="3231" b="0" i="0">
                <a:latin typeface="Arial"/>
                <a:cs typeface="Arial"/>
              </a:defRPr>
            </a:lvl1pPr>
            <a:lvl2pPr>
              <a:buClr>
                <a:schemeClr val="accent3"/>
              </a:buClr>
              <a:defRPr sz="3231" b="0" i="1">
                <a:latin typeface="Arial"/>
                <a:cs typeface="Arial"/>
              </a:defRPr>
            </a:lvl2pPr>
            <a:lvl3pPr>
              <a:buClr>
                <a:schemeClr val="accent3"/>
              </a:buClr>
              <a:defRPr sz="2769" b="0" i="0">
                <a:latin typeface="Arial"/>
                <a:cs typeface="Arial"/>
              </a:defRPr>
            </a:lvl3pPr>
            <a:lvl4pPr>
              <a:buClr>
                <a:schemeClr val="accent3"/>
              </a:buClr>
              <a:defRPr sz="2769" b="0" i="1">
                <a:latin typeface="Arial"/>
                <a:cs typeface="Arial"/>
              </a:defRPr>
            </a:lvl4pPr>
            <a:lvl5pPr>
              <a:buClr>
                <a:schemeClr val="accent3"/>
              </a:buClr>
              <a:defRPr sz="2538"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Box 13"/>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
        <p:nvSpPr>
          <p:cNvPr id="15" name="Title 1"/>
          <p:cNvSpPr>
            <a:spLocks noGrp="1"/>
          </p:cNvSpPr>
          <p:nvPr>
            <p:ph type="title"/>
          </p:nvPr>
        </p:nvSpPr>
        <p:spPr>
          <a:xfrm>
            <a:off x="651279" y="1"/>
            <a:ext cx="23082477" cy="2070681"/>
          </a:xfrm>
          <a:ln>
            <a:noFill/>
          </a:ln>
        </p:spPr>
        <p:txBody>
          <a:bodyPr lIns="91440">
            <a:normAutofit/>
          </a:bodyPr>
          <a:lstStyle>
            <a:lvl1pPr algn="l">
              <a:defRPr sz="6462" b="1" i="0">
                <a:solidFill>
                  <a:srgbClr val="129045"/>
                </a:solidFill>
                <a:latin typeface="Verdana"/>
                <a:cs typeface="Verdana"/>
              </a:defRPr>
            </a:lvl1pPr>
          </a:lstStyle>
          <a:p>
            <a:r>
              <a:rPr lang="en-US" dirty="0"/>
              <a:t>Click to edit Master title style</a:t>
            </a:r>
          </a:p>
        </p:txBody>
      </p:sp>
      <p:sp>
        <p:nvSpPr>
          <p:cNvPr id="16" name="Text Placeholder 11"/>
          <p:cNvSpPr>
            <a:spLocks noGrp="1"/>
          </p:cNvSpPr>
          <p:nvPr>
            <p:ph type="body" sz="quarter" idx="10"/>
          </p:nvPr>
        </p:nvSpPr>
        <p:spPr>
          <a:xfrm>
            <a:off x="651276" y="2066685"/>
            <a:ext cx="23082477" cy="1089819"/>
          </a:xfrm>
        </p:spPr>
        <p:txBody>
          <a:bodyPr anchor="ctr" anchorCtr="0">
            <a:normAutofit/>
          </a:bodyPr>
          <a:lstStyle>
            <a:lvl1pPr marL="0" indent="0">
              <a:buNone/>
              <a:defRPr sz="3692" b="0" i="0">
                <a:solidFill>
                  <a:schemeClr val="bg1"/>
                </a:solidFill>
                <a:latin typeface="Verdana"/>
                <a:cs typeface="Verdana"/>
              </a:defRPr>
            </a:lvl1pPr>
            <a:lvl2pPr marL="1055080" indent="0">
              <a:buNone/>
              <a:defRPr b="0" i="0">
                <a:solidFill>
                  <a:schemeClr val="accent6"/>
                </a:solidFill>
                <a:latin typeface="Gotham-Bold"/>
                <a:cs typeface="Gotham-Bold"/>
              </a:defRPr>
            </a:lvl2pPr>
            <a:lvl3pPr marL="2110161" indent="0">
              <a:buNone/>
              <a:defRPr b="0" i="0">
                <a:solidFill>
                  <a:schemeClr val="accent6"/>
                </a:solidFill>
                <a:latin typeface="Gotham-Bold"/>
                <a:cs typeface="Gotham-Bold"/>
              </a:defRPr>
            </a:lvl3pPr>
            <a:lvl4pPr marL="3165241" indent="0">
              <a:buNone/>
              <a:defRPr b="0" i="0">
                <a:solidFill>
                  <a:schemeClr val="accent6"/>
                </a:solidFill>
                <a:latin typeface="Gotham-Bold"/>
                <a:cs typeface="Gotham-Bold"/>
              </a:defRPr>
            </a:lvl4pPr>
            <a:lvl5pPr marL="4220322" indent="0">
              <a:buNone/>
              <a:defRPr b="0" i="0">
                <a:solidFill>
                  <a:schemeClr val="accent6"/>
                </a:solidFill>
                <a:latin typeface="Gotham-Bold"/>
                <a:cs typeface="Gotham-Bold"/>
              </a:defRPr>
            </a:lvl5pPr>
          </a:lstStyle>
          <a:p>
            <a:pPr lvl="0"/>
            <a:r>
              <a:rPr lang="en-US" dirty="0"/>
              <a:t>Click to edit Master text styles</a:t>
            </a:r>
          </a:p>
        </p:txBody>
      </p:sp>
      <p:sp>
        <p:nvSpPr>
          <p:cNvPr id="20" name="Picture Placeholder 3"/>
          <p:cNvSpPr>
            <a:spLocks noGrp="1"/>
          </p:cNvSpPr>
          <p:nvPr>
            <p:ph type="pic" sz="quarter" idx="25"/>
          </p:nvPr>
        </p:nvSpPr>
        <p:spPr>
          <a:xfrm>
            <a:off x="12483319" y="3540369"/>
            <a:ext cx="11250440" cy="2907323"/>
          </a:xfrm>
        </p:spPr>
        <p:txBody>
          <a:bodyPr/>
          <a:lstStyle/>
          <a:p>
            <a:r>
              <a:rPr lang="en-US" dirty="0"/>
              <a:t>Drag picture to placeholder or click icon to add</a:t>
            </a:r>
          </a:p>
        </p:txBody>
      </p:sp>
      <p:sp>
        <p:nvSpPr>
          <p:cNvPr id="21" name="Text Placeholder 4"/>
          <p:cNvSpPr>
            <a:spLocks noGrp="1"/>
          </p:cNvSpPr>
          <p:nvPr>
            <p:ph type="body" sz="quarter" idx="26"/>
          </p:nvPr>
        </p:nvSpPr>
        <p:spPr>
          <a:xfrm>
            <a:off x="12483319" y="6614252"/>
            <a:ext cx="11250440" cy="1021126"/>
          </a:xfrm>
        </p:spPr>
        <p:txBody>
          <a:bodyPr anchor="ctr" anchorCtr="0">
            <a:noAutofit/>
          </a:bodyPr>
          <a:lstStyle>
            <a:lvl1pPr marL="0" indent="0">
              <a:buNone/>
              <a:defRPr sz="3692" b="1" i="0">
                <a:solidFill>
                  <a:srgbClr val="7F7F7F"/>
                </a:solidFill>
                <a:latin typeface="Arial"/>
                <a:cs typeface="Arial"/>
              </a:defRPr>
            </a:lvl1pPr>
            <a:lvl2pPr marL="1055080" indent="0">
              <a:buNone/>
              <a:defRPr sz="4615" b="1"/>
            </a:lvl2pPr>
            <a:lvl3pPr marL="2110161" indent="0">
              <a:buNone/>
              <a:defRPr sz="4154" b="1"/>
            </a:lvl3pPr>
            <a:lvl4pPr marL="3165241" indent="0">
              <a:buNone/>
              <a:defRPr sz="3692" b="1"/>
            </a:lvl4pPr>
            <a:lvl5pPr marL="4220322" indent="0">
              <a:buNone/>
              <a:defRPr sz="3692" b="1"/>
            </a:lvl5pPr>
            <a:lvl6pPr marL="5275402" indent="0">
              <a:buNone/>
              <a:defRPr sz="3692" b="1"/>
            </a:lvl6pPr>
            <a:lvl7pPr marL="6330483" indent="0">
              <a:buNone/>
              <a:defRPr sz="3692" b="1"/>
            </a:lvl7pPr>
            <a:lvl8pPr marL="7385563" indent="0">
              <a:buNone/>
              <a:defRPr sz="3692" b="1"/>
            </a:lvl8pPr>
            <a:lvl9pPr marL="8440644" indent="0">
              <a:buNone/>
              <a:defRPr sz="3692" b="1"/>
            </a:lvl9pPr>
          </a:lstStyle>
          <a:p>
            <a:pPr lvl="0"/>
            <a:r>
              <a:rPr lang="en-US"/>
              <a:t>Click to edit Master text styles</a:t>
            </a:r>
          </a:p>
        </p:txBody>
      </p:sp>
      <p:sp>
        <p:nvSpPr>
          <p:cNvPr id="22" name="Text Placeholder 23"/>
          <p:cNvSpPr>
            <a:spLocks noGrp="1"/>
          </p:cNvSpPr>
          <p:nvPr>
            <p:ph type="body" sz="quarter" idx="27"/>
          </p:nvPr>
        </p:nvSpPr>
        <p:spPr>
          <a:xfrm>
            <a:off x="12483316" y="7807569"/>
            <a:ext cx="11250440" cy="4337538"/>
          </a:xfrm>
        </p:spPr>
        <p:txBody>
          <a:bodyPr>
            <a:normAutofit/>
          </a:bodyPr>
          <a:lstStyle>
            <a:lvl1pPr marL="0" indent="0">
              <a:buClr>
                <a:schemeClr val="accent3"/>
              </a:buClr>
              <a:buNone/>
              <a:defRPr sz="3231" b="0" i="0">
                <a:latin typeface="Arial"/>
                <a:cs typeface="Arial"/>
              </a:defRPr>
            </a:lvl1pPr>
            <a:lvl2pPr>
              <a:buClr>
                <a:schemeClr val="accent3"/>
              </a:buClr>
              <a:defRPr sz="3231" b="0" i="1">
                <a:latin typeface="Arial"/>
                <a:cs typeface="Arial"/>
              </a:defRPr>
            </a:lvl2pPr>
            <a:lvl3pPr>
              <a:buClr>
                <a:schemeClr val="accent3"/>
              </a:buClr>
              <a:defRPr sz="2769" b="0" i="0">
                <a:latin typeface="Arial"/>
                <a:cs typeface="Arial"/>
              </a:defRPr>
            </a:lvl3pPr>
            <a:lvl4pPr>
              <a:buClr>
                <a:schemeClr val="accent3"/>
              </a:buClr>
              <a:defRPr sz="2769" b="0" i="1">
                <a:latin typeface="Arial"/>
                <a:cs typeface="Arial"/>
              </a:defRPr>
            </a:lvl4pPr>
            <a:lvl5pPr>
              <a:buClr>
                <a:schemeClr val="accent3"/>
              </a:buClr>
              <a:defRPr sz="2538"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76465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0" y="2070682"/>
            <a:ext cx="24384000"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5" name="Picture Placeholder 3"/>
          <p:cNvSpPr>
            <a:spLocks noGrp="1"/>
          </p:cNvSpPr>
          <p:nvPr>
            <p:ph type="pic" sz="quarter" idx="13"/>
          </p:nvPr>
        </p:nvSpPr>
        <p:spPr>
          <a:xfrm>
            <a:off x="651279" y="3540369"/>
            <a:ext cx="11250440" cy="4079049"/>
          </a:xfrm>
        </p:spPr>
        <p:txBody>
          <a:bodyPr/>
          <a:lstStyle/>
          <a:p>
            <a:r>
              <a:rPr lang="en-US" dirty="0"/>
              <a:t>Drag picture to placeholder or click icon to add</a:t>
            </a:r>
          </a:p>
        </p:txBody>
      </p:sp>
      <p:sp>
        <p:nvSpPr>
          <p:cNvPr id="7" name="Text Placeholder 23"/>
          <p:cNvSpPr>
            <a:spLocks noGrp="1"/>
          </p:cNvSpPr>
          <p:nvPr>
            <p:ph type="body" sz="quarter" idx="24"/>
          </p:nvPr>
        </p:nvSpPr>
        <p:spPr>
          <a:xfrm>
            <a:off x="651273" y="7807569"/>
            <a:ext cx="11250440" cy="4337538"/>
          </a:xfrm>
        </p:spPr>
        <p:txBody>
          <a:bodyPr>
            <a:normAutofit/>
          </a:bodyPr>
          <a:lstStyle>
            <a:lvl1pPr marL="0" indent="0">
              <a:buClr>
                <a:schemeClr val="accent3"/>
              </a:buClr>
              <a:buNone/>
              <a:defRPr sz="3231" b="0" i="0">
                <a:latin typeface="Arial"/>
                <a:cs typeface="Arial"/>
              </a:defRPr>
            </a:lvl1pPr>
            <a:lvl2pPr>
              <a:buClr>
                <a:schemeClr val="accent3"/>
              </a:buClr>
              <a:defRPr sz="3231" b="0" i="1">
                <a:latin typeface="Arial"/>
                <a:cs typeface="Arial"/>
              </a:defRPr>
            </a:lvl2pPr>
            <a:lvl3pPr>
              <a:buClr>
                <a:schemeClr val="accent3"/>
              </a:buClr>
              <a:defRPr sz="2769" b="0" i="0">
                <a:latin typeface="Arial"/>
                <a:cs typeface="Arial"/>
              </a:defRPr>
            </a:lvl3pPr>
            <a:lvl4pPr>
              <a:buClr>
                <a:schemeClr val="accent3"/>
              </a:buClr>
              <a:defRPr sz="2769" b="0" i="1">
                <a:latin typeface="Arial"/>
                <a:cs typeface="Arial"/>
              </a:defRPr>
            </a:lvl4pPr>
            <a:lvl5pPr>
              <a:buClr>
                <a:schemeClr val="accent3"/>
              </a:buClr>
              <a:defRPr sz="2538"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
        <p:nvSpPr>
          <p:cNvPr id="9" name="Title 1"/>
          <p:cNvSpPr>
            <a:spLocks noGrp="1"/>
          </p:cNvSpPr>
          <p:nvPr>
            <p:ph type="title"/>
          </p:nvPr>
        </p:nvSpPr>
        <p:spPr>
          <a:xfrm>
            <a:off x="651279" y="1"/>
            <a:ext cx="23082477" cy="2070681"/>
          </a:xfrm>
          <a:ln>
            <a:noFill/>
          </a:ln>
        </p:spPr>
        <p:txBody>
          <a:bodyPr lIns="91440">
            <a:normAutofit/>
          </a:bodyPr>
          <a:lstStyle>
            <a:lvl1pPr algn="l">
              <a:defRPr sz="6462" b="1" i="0">
                <a:solidFill>
                  <a:srgbClr val="129045"/>
                </a:solidFill>
                <a:latin typeface="Verdana"/>
                <a:cs typeface="Verdana"/>
              </a:defRPr>
            </a:lvl1pPr>
          </a:lstStyle>
          <a:p>
            <a:r>
              <a:rPr lang="en-US" dirty="0"/>
              <a:t>Click to edit Master title style</a:t>
            </a:r>
          </a:p>
        </p:txBody>
      </p:sp>
      <p:sp>
        <p:nvSpPr>
          <p:cNvPr id="10" name="Text Placeholder 11"/>
          <p:cNvSpPr>
            <a:spLocks noGrp="1"/>
          </p:cNvSpPr>
          <p:nvPr>
            <p:ph type="body" sz="quarter" idx="10"/>
          </p:nvPr>
        </p:nvSpPr>
        <p:spPr>
          <a:xfrm>
            <a:off x="651276" y="2066685"/>
            <a:ext cx="23082477" cy="1089819"/>
          </a:xfrm>
        </p:spPr>
        <p:txBody>
          <a:bodyPr anchor="ctr" anchorCtr="0">
            <a:normAutofit/>
          </a:bodyPr>
          <a:lstStyle>
            <a:lvl1pPr marL="0" indent="0">
              <a:buNone/>
              <a:defRPr sz="3692" b="0" i="0">
                <a:solidFill>
                  <a:schemeClr val="bg1"/>
                </a:solidFill>
                <a:latin typeface="Verdana"/>
                <a:cs typeface="Verdana"/>
              </a:defRPr>
            </a:lvl1pPr>
            <a:lvl2pPr marL="1055080" indent="0">
              <a:buNone/>
              <a:defRPr b="0" i="0">
                <a:solidFill>
                  <a:schemeClr val="accent6"/>
                </a:solidFill>
                <a:latin typeface="Gotham-Bold"/>
                <a:cs typeface="Gotham-Bold"/>
              </a:defRPr>
            </a:lvl2pPr>
            <a:lvl3pPr marL="2110161" indent="0">
              <a:buNone/>
              <a:defRPr b="0" i="0">
                <a:solidFill>
                  <a:schemeClr val="accent6"/>
                </a:solidFill>
                <a:latin typeface="Gotham-Bold"/>
                <a:cs typeface="Gotham-Bold"/>
              </a:defRPr>
            </a:lvl3pPr>
            <a:lvl4pPr marL="3165241" indent="0">
              <a:buNone/>
              <a:defRPr b="0" i="0">
                <a:solidFill>
                  <a:schemeClr val="accent6"/>
                </a:solidFill>
                <a:latin typeface="Gotham-Bold"/>
                <a:cs typeface="Gotham-Bold"/>
              </a:defRPr>
            </a:lvl4pPr>
            <a:lvl5pPr marL="4220322" indent="0">
              <a:buNone/>
              <a:defRPr b="0" i="0">
                <a:solidFill>
                  <a:schemeClr val="accent6"/>
                </a:solidFill>
                <a:latin typeface="Gotham-Bold"/>
                <a:cs typeface="Gotham-Bold"/>
              </a:defRPr>
            </a:lvl5pPr>
          </a:lstStyle>
          <a:p>
            <a:pPr lvl="0"/>
            <a:r>
              <a:rPr lang="en-US" dirty="0"/>
              <a:t>Click to edit Master text styles</a:t>
            </a:r>
          </a:p>
        </p:txBody>
      </p:sp>
      <p:sp>
        <p:nvSpPr>
          <p:cNvPr id="11" name="Picture Placeholder 3"/>
          <p:cNvSpPr>
            <a:spLocks noGrp="1"/>
          </p:cNvSpPr>
          <p:nvPr>
            <p:ph type="pic" sz="quarter" idx="25"/>
          </p:nvPr>
        </p:nvSpPr>
        <p:spPr>
          <a:xfrm>
            <a:off x="12483319" y="3540369"/>
            <a:ext cx="11250440" cy="4079049"/>
          </a:xfrm>
        </p:spPr>
        <p:txBody>
          <a:bodyPr/>
          <a:lstStyle/>
          <a:p>
            <a:r>
              <a:rPr lang="en-US" dirty="0"/>
              <a:t>Drag picture to placeholder or click icon to add</a:t>
            </a:r>
          </a:p>
        </p:txBody>
      </p:sp>
      <p:sp>
        <p:nvSpPr>
          <p:cNvPr id="13" name="Text Placeholder 23"/>
          <p:cNvSpPr>
            <a:spLocks noGrp="1"/>
          </p:cNvSpPr>
          <p:nvPr>
            <p:ph type="body" sz="quarter" idx="27"/>
          </p:nvPr>
        </p:nvSpPr>
        <p:spPr>
          <a:xfrm>
            <a:off x="12483316" y="7807569"/>
            <a:ext cx="11250440" cy="4337538"/>
          </a:xfrm>
        </p:spPr>
        <p:txBody>
          <a:bodyPr>
            <a:normAutofit/>
          </a:bodyPr>
          <a:lstStyle>
            <a:lvl1pPr marL="0" indent="0">
              <a:buClr>
                <a:schemeClr val="accent3"/>
              </a:buClr>
              <a:buNone/>
              <a:defRPr sz="3231" b="0" i="0">
                <a:latin typeface="Arial"/>
                <a:cs typeface="Arial"/>
              </a:defRPr>
            </a:lvl1pPr>
            <a:lvl2pPr>
              <a:buClr>
                <a:schemeClr val="accent3"/>
              </a:buClr>
              <a:defRPr sz="3231" b="0" i="1">
                <a:latin typeface="Arial"/>
                <a:cs typeface="Arial"/>
              </a:defRPr>
            </a:lvl2pPr>
            <a:lvl3pPr>
              <a:buClr>
                <a:schemeClr val="accent3"/>
              </a:buClr>
              <a:defRPr sz="2769" b="0" i="0">
                <a:latin typeface="Arial"/>
                <a:cs typeface="Arial"/>
              </a:defRPr>
            </a:lvl3pPr>
            <a:lvl4pPr>
              <a:buClr>
                <a:schemeClr val="accent3"/>
              </a:buClr>
              <a:defRPr sz="2769" b="0" i="1">
                <a:latin typeface="Arial"/>
                <a:cs typeface="Arial"/>
              </a:defRPr>
            </a:lvl4pPr>
            <a:lvl5pPr>
              <a:buClr>
                <a:schemeClr val="accent3"/>
              </a:buClr>
              <a:defRPr sz="2538"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27227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9" name="Rectangle 8"/>
          <p:cNvSpPr/>
          <p:nvPr userDrawn="1"/>
        </p:nvSpPr>
        <p:spPr>
          <a:xfrm>
            <a:off x="0" y="2070682"/>
            <a:ext cx="24384000"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10" name="Picture Placeholder 8"/>
          <p:cNvSpPr>
            <a:spLocks noGrp="1"/>
          </p:cNvSpPr>
          <p:nvPr>
            <p:ph type="pic" sz="quarter" idx="11"/>
          </p:nvPr>
        </p:nvSpPr>
        <p:spPr>
          <a:xfrm>
            <a:off x="14224000" y="3516923"/>
            <a:ext cx="9509755" cy="4314092"/>
          </a:xfrm>
        </p:spPr>
        <p:txBody>
          <a:bodyPr/>
          <a:lstStyle/>
          <a:p>
            <a:r>
              <a:rPr lang="en-US" dirty="0"/>
              <a:t>Drag picture to placeholder or click icon to add</a:t>
            </a:r>
          </a:p>
        </p:txBody>
      </p:sp>
      <p:sp>
        <p:nvSpPr>
          <p:cNvPr id="18" name="Picture Placeholder 8"/>
          <p:cNvSpPr>
            <a:spLocks noGrp="1"/>
          </p:cNvSpPr>
          <p:nvPr>
            <p:ph type="pic" sz="quarter" idx="17"/>
          </p:nvPr>
        </p:nvSpPr>
        <p:spPr>
          <a:xfrm>
            <a:off x="14224000" y="8159262"/>
            <a:ext cx="9509755" cy="4314092"/>
          </a:xfrm>
        </p:spPr>
        <p:txBody>
          <a:bodyPr/>
          <a:lstStyle/>
          <a:p>
            <a:r>
              <a:rPr lang="en-US" dirty="0"/>
              <a:t>Drag picture to placeholder or click icon to add</a:t>
            </a:r>
          </a:p>
        </p:txBody>
      </p:sp>
      <p:sp>
        <p:nvSpPr>
          <p:cNvPr id="21" name="Text Placeholder 2"/>
          <p:cNvSpPr>
            <a:spLocks noGrp="1"/>
          </p:cNvSpPr>
          <p:nvPr>
            <p:ph type="body" idx="18"/>
          </p:nvPr>
        </p:nvSpPr>
        <p:spPr>
          <a:xfrm>
            <a:off x="651611" y="3516923"/>
            <a:ext cx="13057616" cy="1367474"/>
          </a:xfrm>
        </p:spPr>
        <p:txBody>
          <a:bodyPr anchor="ctr" anchorCtr="0">
            <a:normAutofit/>
          </a:bodyPr>
          <a:lstStyle>
            <a:lvl1pPr marL="0" indent="0">
              <a:buNone/>
              <a:defRPr sz="3692" b="1" i="0">
                <a:solidFill>
                  <a:srgbClr val="7F7F7F"/>
                </a:solidFill>
                <a:latin typeface="Arial"/>
                <a:cs typeface="Arial"/>
              </a:defRPr>
            </a:lvl1pPr>
            <a:lvl2pPr marL="1055080" indent="0">
              <a:buNone/>
              <a:defRPr sz="4615" b="1"/>
            </a:lvl2pPr>
            <a:lvl3pPr marL="2110161" indent="0">
              <a:buNone/>
              <a:defRPr sz="4154" b="1"/>
            </a:lvl3pPr>
            <a:lvl4pPr marL="3165241" indent="0">
              <a:buNone/>
              <a:defRPr sz="3692" b="1"/>
            </a:lvl4pPr>
            <a:lvl5pPr marL="4220322" indent="0">
              <a:buNone/>
              <a:defRPr sz="3692" b="1"/>
            </a:lvl5pPr>
            <a:lvl6pPr marL="5275402" indent="0">
              <a:buNone/>
              <a:defRPr sz="3692" b="1"/>
            </a:lvl6pPr>
            <a:lvl7pPr marL="6330483" indent="0">
              <a:buNone/>
              <a:defRPr sz="3692" b="1"/>
            </a:lvl7pPr>
            <a:lvl8pPr marL="7385563" indent="0">
              <a:buNone/>
              <a:defRPr sz="3692" b="1"/>
            </a:lvl8pPr>
            <a:lvl9pPr marL="8440644" indent="0">
              <a:buNone/>
              <a:defRPr sz="3692" b="1"/>
            </a:lvl9pPr>
          </a:lstStyle>
          <a:p>
            <a:pPr lvl="0"/>
            <a:r>
              <a:rPr lang="en-US" dirty="0"/>
              <a:t>Click to edit Master text styles</a:t>
            </a:r>
          </a:p>
        </p:txBody>
      </p:sp>
      <p:sp>
        <p:nvSpPr>
          <p:cNvPr id="22" name="Text Placeholder 23"/>
          <p:cNvSpPr>
            <a:spLocks noGrp="1"/>
          </p:cNvSpPr>
          <p:nvPr>
            <p:ph type="body" sz="quarter" idx="19"/>
          </p:nvPr>
        </p:nvSpPr>
        <p:spPr>
          <a:xfrm>
            <a:off x="651275" y="5275385"/>
            <a:ext cx="13057952" cy="7197969"/>
          </a:xfrm>
        </p:spPr>
        <p:txBody>
          <a:bodyPr>
            <a:normAutofit/>
          </a:bodyPr>
          <a:lstStyle>
            <a:lvl1pPr marL="0" indent="0">
              <a:buClr>
                <a:schemeClr val="accent3"/>
              </a:buClr>
              <a:buNone/>
              <a:defRPr sz="3231" b="0" i="0">
                <a:latin typeface="Arial"/>
                <a:cs typeface="Arial"/>
              </a:defRPr>
            </a:lvl1pPr>
            <a:lvl2pPr>
              <a:buClr>
                <a:schemeClr val="accent3"/>
              </a:buClr>
              <a:defRPr sz="3231" b="0" i="1">
                <a:latin typeface="Arial"/>
                <a:cs typeface="Arial"/>
              </a:defRPr>
            </a:lvl2pPr>
            <a:lvl3pPr>
              <a:buClr>
                <a:schemeClr val="accent3"/>
              </a:buClr>
              <a:defRPr sz="2769" b="0" i="0">
                <a:latin typeface="Arial"/>
                <a:cs typeface="Arial"/>
              </a:defRPr>
            </a:lvl3pPr>
            <a:lvl4pPr>
              <a:buClr>
                <a:schemeClr val="accent3"/>
              </a:buClr>
              <a:defRPr sz="2769" b="0" i="1">
                <a:latin typeface="Arial"/>
                <a:cs typeface="Arial"/>
              </a:defRPr>
            </a:lvl4pPr>
            <a:lvl5pPr>
              <a:buClr>
                <a:schemeClr val="accent3"/>
              </a:buClr>
              <a:defRPr sz="2538"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
        <p:nvSpPr>
          <p:cNvPr id="13" name="Title 1"/>
          <p:cNvSpPr>
            <a:spLocks noGrp="1"/>
          </p:cNvSpPr>
          <p:nvPr>
            <p:ph type="title"/>
          </p:nvPr>
        </p:nvSpPr>
        <p:spPr>
          <a:xfrm>
            <a:off x="651279" y="1"/>
            <a:ext cx="23082477" cy="2070681"/>
          </a:xfrm>
          <a:ln>
            <a:noFill/>
          </a:ln>
        </p:spPr>
        <p:txBody>
          <a:bodyPr lIns="91440">
            <a:normAutofit/>
          </a:bodyPr>
          <a:lstStyle>
            <a:lvl1pPr algn="l">
              <a:defRPr sz="6462" b="1" i="0">
                <a:solidFill>
                  <a:srgbClr val="129045"/>
                </a:solidFill>
                <a:latin typeface="Verdana"/>
                <a:cs typeface="Verdana"/>
              </a:defRPr>
            </a:lvl1pPr>
          </a:lstStyle>
          <a:p>
            <a:r>
              <a:rPr lang="en-US" dirty="0"/>
              <a:t>Click to edit Master title style</a:t>
            </a:r>
          </a:p>
        </p:txBody>
      </p:sp>
      <p:sp>
        <p:nvSpPr>
          <p:cNvPr id="14" name="Text Placeholder 11"/>
          <p:cNvSpPr>
            <a:spLocks noGrp="1"/>
          </p:cNvSpPr>
          <p:nvPr>
            <p:ph type="body" sz="quarter" idx="10"/>
          </p:nvPr>
        </p:nvSpPr>
        <p:spPr>
          <a:xfrm>
            <a:off x="651276" y="2066685"/>
            <a:ext cx="23082477" cy="1089819"/>
          </a:xfrm>
        </p:spPr>
        <p:txBody>
          <a:bodyPr anchor="ctr" anchorCtr="0">
            <a:normAutofit/>
          </a:bodyPr>
          <a:lstStyle>
            <a:lvl1pPr marL="0" indent="0">
              <a:buNone/>
              <a:defRPr sz="3692" b="0" i="0">
                <a:solidFill>
                  <a:schemeClr val="bg1"/>
                </a:solidFill>
                <a:latin typeface="Verdana"/>
                <a:cs typeface="Verdana"/>
              </a:defRPr>
            </a:lvl1pPr>
            <a:lvl2pPr marL="1055080" indent="0">
              <a:buNone/>
              <a:defRPr b="0" i="0">
                <a:solidFill>
                  <a:schemeClr val="accent6"/>
                </a:solidFill>
                <a:latin typeface="Gotham-Bold"/>
                <a:cs typeface="Gotham-Bold"/>
              </a:defRPr>
            </a:lvl2pPr>
            <a:lvl3pPr marL="2110161" indent="0">
              <a:buNone/>
              <a:defRPr b="0" i="0">
                <a:solidFill>
                  <a:schemeClr val="accent6"/>
                </a:solidFill>
                <a:latin typeface="Gotham-Bold"/>
                <a:cs typeface="Gotham-Bold"/>
              </a:defRPr>
            </a:lvl3pPr>
            <a:lvl4pPr marL="3165241" indent="0">
              <a:buNone/>
              <a:defRPr b="0" i="0">
                <a:solidFill>
                  <a:schemeClr val="accent6"/>
                </a:solidFill>
                <a:latin typeface="Gotham-Bold"/>
                <a:cs typeface="Gotham-Bold"/>
              </a:defRPr>
            </a:lvl4pPr>
            <a:lvl5pPr marL="4220322"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27037073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9" name="Rectangle 8"/>
          <p:cNvSpPr/>
          <p:nvPr userDrawn="1"/>
        </p:nvSpPr>
        <p:spPr>
          <a:xfrm>
            <a:off x="0" y="2070682"/>
            <a:ext cx="24384000"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12" name="Text Placeholder 2"/>
          <p:cNvSpPr>
            <a:spLocks noGrp="1"/>
          </p:cNvSpPr>
          <p:nvPr>
            <p:ph type="body" idx="1"/>
          </p:nvPr>
        </p:nvSpPr>
        <p:spPr>
          <a:xfrm>
            <a:off x="10669365" y="3516923"/>
            <a:ext cx="13057616" cy="1367474"/>
          </a:xfrm>
        </p:spPr>
        <p:txBody>
          <a:bodyPr anchor="ctr" anchorCtr="0">
            <a:normAutofit/>
          </a:bodyPr>
          <a:lstStyle>
            <a:lvl1pPr marL="0" indent="0">
              <a:buNone/>
              <a:defRPr sz="3692" b="1" i="0">
                <a:solidFill>
                  <a:srgbClr val="7F7F7F"/>
                </a:solidFill>
                <a:latin typeface="Arial"/>
                <a:cs typeface="Arial"/>
              </a:defRPr>
            </a:lvl1pPr>
            <a:lvl2pPr marL="1055080" indent="0">
              <a:buNone/>
              <a:defRPr sz="4615" b="1"/>
            </a:lvl2pPr>
            <a:lvl3pPr marL="2110161" indent="0">
              <a:buNone/>
              <a:defRPr sz="4154" b="1"/>
            </a:lvl3pPr>
            <a:lvl4pPr marL="3165241" indent="0">
              <a:buNone/>
              <a:defRPr sz="3692" b="1"/>
            </a:lvl4pPr>
            <a:lvl5pPr marL="4220322" indent="0">
              <a:buNone/>
              <a:defRPr sz="3692" b="1"/>
            </a:lvl5pPr>
            <a:lvl6pPr marL="5275402" indent="0">
              <a:buNone/>
              <a:defRPr sz="3692" b="1"/>
            </a:lvl6pPr>
            <a:lvl7pPr marL="6330483" indent="0">
              <a:buNone/>
              <a:defRPr sz="3692" b="1"/>
            </a:lvl7pPr>
            <a:lvl8pPr marL="7385563" indent="0">
              <a:buNone/>
              <a:defRPr sz="3692" b="1"/>
            </a:lvl8pPr>
            <a:lvl9pPr marL="8440644" indent="0">
              <a:buNone/>
              <a:defRPr sz="3692" b="1"/>
            </a:lvl9pPr>
          </a:lstStyle>
          <a:p>
            <a:pPr lvl="0"/>
            <a:r>
              <a:rPr lang="en-US"/>
              <a:t>Click to edit Master text styles</a:t>
            </a:r>
          </a:p>
        </p:txBody>
      </p:sp>
      <p:sp>
        <p:nvSpPr>
          <p:cNvPr id="13" name="Text Placeholder 23"/>
          <p:cNvSpPr>
            <a:spLocks noGrp="1"/>
          </p:cNvSpPr>
          <p:nvPr>
            <p:ph type="body" sz="quarter" idx="16"/>
          </p:nvPr>
        </p:nvSpPr>
        <p:spPr>
          <a:xfrm>
            <a:off x="10669029" y="5275385"/>
            <a:ext cx="13057952" cy="7197969"/>
          </a:xfrm>
        </p:spPr>
        <p:txBody>
          <a:bodyPr>
            <a:normAutofit/>
          </a:bodyPr>
          <a:lstStyle>
            <a:lvl1pPr marL="0" indent="0">
              <a:buClr>
                <a:schemeClr val="accent3"/>
              </a:buClr>
              <a:buNone/>
              <a:defRPr sz="3231" b="0" i="0">
                <a:latin typeface="Arial"/>
                <a:cs typeface="Arial"/>
              </a:defRPr>
            </a:lvl1pPr>
            <a:lvl2pPr>
              <a:buClr>
                <a:schemeClr val="accent3"/>
              </a:buClr>
              <a:defRPr sz="3231" b="0" i="1">
                <a:latin typeface="Arial"/>
                <a:cs typeface="Arial"/>
              </a:defRPr>
            </a:lvl2pPr>
            <a:lvl3pPr>
              <a:buClr>
                <a:schemeClr val="accent3"/>
              </a:buClr>
              <a:defRPr sz="2769" b="0" i="0">
                <a:latin typeface="Arial"/>
                <a:cs typeface="Arial"/>
              </a:defRPr>
            </a:lvl3pPr>
            <a:lvl4pPr>
              <a:buClr>
                <a:schemeClr val="accent3"/>
              </a:buClr>
              <a:defRPr sz="2769" b="0" i="1">
                <a:latin typeface="Arial"/>
                <a:cs typeface="Arial"/>
              </a:defRPr>
            </a:lvl4pPr>
            <a:lvl5pPr>
              <a:buClr>
                <a:schemeClr val="accent3"/>
              </a:buClr>
              <a:defRPr sz="2538"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8"/>
          <p:cNvSpPr>
            <a:spLocks noGrp="1"/>
          </p:cNvSpPr>
          <p:nvPr>
            <p:ph type="pic" sz="quarter" idx="11"/>
          </p:nvPr>
        </p:nvSpPr>
        <p:spPr>
          <a:xfrm>
            <a:off x="654173" y="3516924"/>
            <a:ext cx="9509755" cy="4282881"/>
          </a:xfrm>
        </p:spPr>
        <p:txBody>
          <a:bodyPr/>
          <a:lstStyle/>
          <a:p>
            <a:r>
              <a:rPr lang="en-US" dirty="0"/>
              <a:t>Drag picture to placeholder or click icon to add</a:t>
            </a:r>
          </a:p>
        </p:txBody>
      </p:sp>
      <p:sp>
        <p:nvSpPr>
          <p:cNvPr id="19" name="Picture Placeholder 8"/>
          <p:cNvSpPr>
            <a:spLocks noGrp="1"/>
          </p:cNvSpPr>
          <p:nvPr>
            <p:ph type="pic" sz="quarter" idx="17"/>
          </p:nvPr>
        </p:nvSpPr>
        <p:spPr>
          <a:xfrm>
            <a:off x="654173" y="8190474"/>
            <a:ext cx="9509755" cy="4282881"/>
          </a:xfrm>
        </p:spPr>
        <p:txBody>
          <a:bodyPr/>
          <a:lstStyle/>
          <a:p>
            <a:r>
              <a:rPr lang="en-US" dirty="0"/>
              <a:t>Drag picture to placeholder or click icon to add</a:t>
            </a:r>
          </a:p>
        </p:txBody>
      </p:sp>
      <p:sp>
        <p:nvSpPr>
          <p:cNvPr id="10" name="TextBox 9"/>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
        <p:nvSpPr>
          <p:cNvPr id="14" name="Title 1"/>
          <p:cNvSpPr>
            <a:spLocks noGrp="1"/>
          </p:cNvSpPr>
          <p:nvPr>
            <p:ph type="title"/>
          </p:nvPr>
        </p:nvSpPr>
        <p:spPr>
          <a:xfrm>
            <a:off x="651279" y="1"/>
            <a:ext cx="23082477" cy="2070681"/>
          </a:xfrm>
          <a:ln>
            <a:noFill/>
          </a:ln>
        </p:spPr>
        <p:txBody>
          <a:bodyPr lIns="91440">
            <a:normAutofit/>
          </a:bodyPr>
          <a:lstStyle>
            <a:lvl1pPr algn="l">
              <a:defRPr sz="6462" b="1" i="0">
                <a:solidFill>
                  <a:srgbClr val="129045"/>
                </a:solidFill>
                <a:latin typeface="Verdana"/>
                <a:cs typeface="Verdana"/>
              </a:defRPr>
            </a:lvl1pPr>
          </a:lstStyle>
          <a:p>
            <a:r>
              <a:rPr lang="en-US" dirty="0"/>
              <a:t>Click to edit Master title style</a:t>
            </a:r>
          </a:p>
        </p:txBody>
      </p:sp>
      <p:sp>
        <p:nvSpPr>
          <p:cNvPr id="15" name="Text Placeholder 11"/>
          <p:cNvSpPr>
            <a:spLocks noGrp="1"/>
          </p:cNvSpPr>
          <p:nvPr>
            <p:ph type="body" sz="quarter" idx="10"/>
          </p:nvPr>
        </p:nvSpPr>
        <p:spPr>
          <a:xfrm>
            <a:off x="651276" y="2066685"/>
            <a:ext cx="23082477" cy="1089819"/>
          </a:xfrm>
        </p:spPr>
        <p:txBody>
          <a:bodyPr anchor="ctr" anchorCtr="0">
            <a:normAutofit/>
          </a:bodyPr>
          <a:lstStyle>
            <a:lvl1pPr marL="0" indent="0">
              <a:buNone/>
              <a:defRPr sz="3692" b="0" i="0">
                <a:solidFill>
                  <a:schemeClr val="bg1"/>
                </a:solidFill>
                <a:latin typeface="Verdana"/>
                <a:cs typeface="Verdana"/>
              </a:defRPr>
            </a:lvl1pPr>
            <a:lvl2pPr marL="1055080" indent="0">
              <a:buNone/>
              <a:defRPr b="0" i="0">
                <a:solidFill>
                  <a:schemeClr val="accent6"/>
                </a:solidFill>
                <a:latin typeface="Gotham-Bold"/>
                <a:cs typeface="Gotham-Bold"/>
              </a:defRPr>
            </a:lvl2pPr>
            <a:lvl3pPr marL="2110161" indent="0">
              <a:buNone/>
              <a:defRPr b="0" i="0">
                <a:solidFill>
                  <a:schemeClr val="accent6"/>
                </a:solidFill>
                <a:latin typeface="Gotham-Bold"/>
                <a:cs typeface="Gotham-Bold"/>
              </a:defRPr>
            </a:lvl3pPr>
            <a:lvl4pPr marL="3165241" indent="0">
              <a:buNone/>
              <a:defRPr b="0" i="0">
                <a:solidFill>
                  <a:schemeClr val="accent6"/>
                </a:solidFill>
                <a:latin typeface="Gotham-Bold"/>
                <a:cs typeface="Gotham-Bold"/>
              </a:defRPr>
            </a:lvl4pPr>
            <a:lvl5pPr marL="4220322"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35121581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9" name="Rectangle 8"/>
          <p:cNvSpPr/>
          <p:nvPr userDrawn="1"/>
        </p:nvSpPr>
        <p:spPr>
          <a:xfrm>
            <a:off x="0" y="2070682"/>
            <a:ext cx="24384000"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12" name="Text Placeholder 2"/>
          <p:cNvSpPr>
            <a:spLocks noGrp="1"/>
          </p:cNvSpPr>
          <p:nvPr>
            <p:ph type="body" idx="1"/>
          </p:nvPr>
        </p:nvSpPr>
        <p:spPr>
          <a:xfrm>
            <a:off x="5961904" y="3516923"/>
            <a:ext cx="17771851" cy="1392115"/>
          </a:xfrm>
        </p:spPr>
        <p:txBody>
          <a:bodyPr anchor="ctr" anchorCtr="0">
            <a:normAutofit/>
          </a:bodyPr>
          <a:lstStyle>
            <a:lvl1pPr marL="0" indent="0">
              <a:buNone/>
              <a:defRPr sz="3692" b="1" i="0">
                <a:solidFill>
                  <a:srgbClr val="7F7F7F"/>
                </a:solidFill>
                <a:latin typeface="Arial"/>
                <a:cs typeface="Arial"/>
              </a:defRPr>
            </a:lvl1pPr>
            <a:lvl2pPr marL="1055080" indent="0">
              <a:buNone/>
              <a:defRPr sz="4615" b="1"/>
            </a:lvl2pPr>
            <a:lvl3pPr marL="2110161" indent="0">
              <a:buNone/>
              <a:defRPr sz="4154" b="1"/>
            </a:lvl3pPr>
            <a:lvl4pPr marL="3165241" indent="0">
              <a:buNone/>
              <a:defRPr sz="3692" b="1"/>
            </a:lvl4pPr>
            <a:lvl5pPr marL="4220322" indent="0">
              <a:buNone/>
              <a:defRPr sz="3692" b="1"/>
            </a:lvl5pPr>
            <a:lvl6pPr marL="5275402" indent="0">
              <a:buNone/>
              <a:defRPr sz="3692" b="1"/>
            </a:lvl6pPr>
            <a:lvl7pPr marL="6330483" indent="0">
              <a:buNone/>
              <a:defRPr sz="3692" b="1"/>
            </a:lvl7pPr>
            <a:lvl8pPr marL="7385563" indent="0">
              <a:buNone/>
              <a:defRPr sz="3692" b="1"/>
            </a:lvl8pPr>
            <a:lvl9pPr marL="8440644" indent="0">
              <a:buNone/>
              <a:defRPr sz="3692" b="1"/>
            </a:lvl9pPr>
          </a:lstStyle>
          <a:p>
            <a:pPr lvl="0"/>
            <a:r>
              <a:rPr lang="en-US"/>
              <a:t>Click to edit Master text styles</a:t>
            </a:r>
          </a:p>
        </p:txBody>
      </p:sp>
      <p:sp>
        <p:nvSpPr>
          <p:cNvPr id="13" name="Text Placeholder 23"/>
          <p:cNvSpPr>
            <a:spLocks noGrp="1"/>
          </p:cNvSpPr>
          <p:nvPr>
            <p:ph type="body" sz="quarter" idx="16"/>
          </p:nvPr>
        </p:nvSpPr>
        <p:spPr>
          <a:xfrm>
            <a:off x="5961908" y="4909039"/>
            <a:ext cx="8588216" cy="7400192"/>
          </a:xfrm>
        </p:spPr>
        <p:txBody>
          <a:bodyPr>
            <a:normAutofit/>
          </a:bodyPr>
          <a:lstStyle>
            <a:lvl1pPr marL="0" indent="0">
              <a:buClr>
                <a:schemeClr val="accent3"/>
              </a:buClr>
              <a:buNone/>
              <a:defRPr sz="3231" b="0" i="0">
                <a:latin typeface="Arial"/>
                <a:cs typeface="Arial"/>
              </a:defRPr>
            </a:lvl1pPr>
            <a:lvl2pPr>
              <a:buClr>
                <a:schemeClr val="accent3"/>
              </a:buClr>
              <a:defRPr sz="3231" b="0" i="1">
                <a:latin typeface="Arial"/>
                <a:cs typeface="Arial"/>
              </a:defRPr>
            </a:lvl2pPr>
            <a:lvl3pPr>
              <a:buClr>
                <a:schemeClr val="accent3"/>
              </a:buClr>
              <a:defRPr sz="2769" b="0" i="0">
                <a:latin typeface="Arial"/>
                <a:cs typeface="Arial"/>
              </a:defRPr>
            </a:lvl3pPr>
            <a:lvl4pPr>
              <a:buClr>
                <a:schemeClr val="accent3"/>
              </a:buClr>
              <a:defRPr sz="2769" b="0" i="1">
                <a:latin typeface="Arial"/>
                <a:cs typeface="Arial"/>
              </a:defRPr>
            </a:lvl4pPr>
            <a:lvl5pPr>
              <a:buClr>
                <a:schemeClr val="accent3"/>
              </a:buClr>
              <a:defRPr sz="2538"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p:cNvSpPr>
            <a:spLocks noGrp="1"/>
          </p:cNvSpPr>
          <p:nvPr>
            <p:ph type="pic" sz="quarter" idx="11"/>
          </p:nvPr>
        </p:nvSpPr>
        <p:spPr>
          <a:xfrm>
            <a:off x="651275" y="3516923"/>
            <a:ext cx="4794485" cy="8792308"/>
          </a:xfrm>
        </p:spPr>
        <p:txBody>
          <a:bodyPr/>
          <a:lstStyle/>
          <a:p>
            <a:r>
              <a:rPr lang="en-US" dirty="0"/>
              <a:t>Drag picture to placeholder or click icon to add</a:t>
            </a:r>
          </a:p>
        </p:txBody>
      </p:sp>
      <p:sp>
        <p:nvSpPr>
          <p:cNvPr id="18" name="Text Placeholder 23"/>
          <p:cNvSpPr>
            <a:spLocks noGrp="1"/>
          </p:cNvSpPr>
          <p:nvPr>
            <p:ph type="body" sz="quarter" idx="17"/>
          </p:nvPr>
        </p:nvSpPr>
        <p:spPr>
          <a:xfrm>
            <a:off x="15145540" y="4909039"/>
            <a:ext cx="8588216" cy="7400192"/>
          </a:xfrm>
        </p:spPr>
        <p:txBody>
          <a:bodyPr>
            <a:normAutofit/>
          </a:bodyPr>
          <a:lstStyle>
            <a:lvl1pPr marL="0" indent="0">
              <a:buClr>
                <a:schemeClr val="accent3"/>
              </a:buClr>
              <a:buNone/>
              <a:defRPr sz="3231" b="0" i="0">
                <a:latin typeface="Arial"/>
                <a:cs typeface="Arial"/>
              </a:defRPr>
            </a:lvl1pPr>
            <a:lvl2pPr>
              <a:buClr>
                <a:schemeClr val="accent3"/>
              </a:buClr>
              <a:defRPr sz="3231" b="0" i="1">
                <a:latin typeface="Arial"/>
                <a:cs typeface="Arial"/>
              </a:defRPr>
            </a:lvl2pPr>
            <a:lvl3pPr>
              <a:buClr>
                <a:schemeClr val="accent3"/>
              </a:buClr>
              <a:defRPr sz="2769" b="0" i="0">
                <a:latin typeface="Arial"/>
                <a:cs typeface="Arial"/>
              </a:defRPr>
            </a:lvl3pPr>
            <a:lvl4pPr>
              <a:buClr>
                <a:schemeClr val="accent3"/>
              </a:buClr>
              <a:defRPr sz="2769" b="0" i="1">
                <a:latin typeface="Arial"/>
                <a:cs typeface="Arial"/>
              </a:defRPr>
            </a:lvl4pPr>
            <a:lvl5pPr>
              <a:buClr>
                <a:schemeClr val="accent3"/>
              </a:buClr>
              <a:defRPr sz="2538"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Box 13"/>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
        <p:nvSpPr>
          <p:cNvPr id="15" name="Title 1"/>
          <p:cNvSpPr>
            <a:spLocks noGrp="1"/>
          </p:cNvSpPr>
          <p:nvPr>
            <p:ph type="title"/>
          </p:nvPr>
        </p:nvSpPr>
        <p:spPr>
          <a:xfrm>
            <a:off x="651279" y="1"/>
            <a:ext cx="23082477" cy="2070681"/>
          </a:xfrm>
          <a:ln>
            <a:noFill/>
          </a:ln>
        </p:spPr>
        <p:txBody>
          <a:bodyPr lIns="91440">
            <a:normAutofit/>
          </a:bodyPr>
          <a:lstStyle>
            <a:lvl1pPr algn="l">
              <a:defRPr sz="6462" b="1" i="0">
                <a:solidFill>
                  <a:srgbClr val="129045"/>
                </a:solidFill>
                <a:latin typeface="Verdana"/>
                <a:cs typeface="Verdana"/>
              </a:defRPr>
            </a:lvl1pPr>
          </a:lstStyle>
          <a:p>
            <a:r>
              <a:rPr lang="en-US" dirty="0"/>
              <a:t>Click to edit Master title style</a:t>
            </a:r>
          </a:p>
        </p:txBody>
      </p:sp>
      <p:sp>
        <p:nvSpPr>
          <p:cNvPr id="16" name="Text Placeholder 11"/>
          <p:cNvSpPr>
            <a:spLocks noGrp="1"/>
          </p:cNvSpPr>
          <p:nvPr>
            <p:ph type="body" sz="quarter" idx="10"/>
          </p:nvPr>
        </p:nvSpPr>
        <p:spPr>
          <a:xfrm>
            <a:off x="651276" y="2066685"/>
            <a:ext cx="23082477" cy="1089819"/>
          </a:xfrm>
        </p:spPr>
        <p:txBody>
          <a:bodyPr anchor="ctr" anchorCtr="0">
            <a:normAutofit/>
          </a:bodyPr>
          <a:lstStyle>
            <a:lvl1pPr marL="0" indent="0">
              <a:buNone/>
              <a:defRPr sz="3692" b="0" i="0">
                <a:solidFill>
                  <a:schemeClr val="bg1"/>
                </a:solidFill>
                <a:latin typeface="Verdana"/>
                <a:cs typeface="Verdana"/>
              </a:defRPr>
            </a:lvl1pPr>
            <a:lvl2pPr marL="1055080" indent="0">
              <a:buNone/>
              <a:defRPr b="0" i="0">
                <a:solidFill>
                  <a:schemeClr val="accent6"/>
                </a:solidFill>
                <a:latin typeface="Gotham-Bold"/>
                <a:cs typeface="Gotham-Bold"/>
              </a:defRPr>
            </a:lvl2pPr>
            <a:lvl3pPr marL="2110161" indent="0">
              <a:buNone/>
              <a:defRPr b="0" i="0">
                <a:solidFill>
                  <a:schemeClr val="accent6"/>
                </a:solidFill>
                <a:latin typeface="Gotham-Bold"/>
                <a:cs typeface="Gotham-Bold"/>
              </a:defRPr>
            </a:lvl3pPr>
            <a:lvl4pPr marL="3165241" indent="0">
              <a:buNone/>
              <a:defRPr b="0" i="0">
                <a:solidFill>
                  <a:schemeClr val="accent6"/>
                </a:solidFill>
                <a:latin typeface="Gotham-Bold"/>
                <a:cs typeface="Gotham-Bold"/>
              </a:defRPr>
            </a:lvl4pPr>
            <a:lvl5pPr marL="4220322"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36808822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9" name="Rectangle 8"/>
          <p:cNvSpPr/>
          <p:nvPr userDrawn="1"/>
        </p:nvSpPr>
        <p:spPr>
          <a:xfrm>
            <a:off x="0" y="2070682"/>
            <a:ext cx="24384000"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12" name="Text Placeholder 2"/>
          <p:cNvSpPr>
            <a:spLocks noGrp="1"/>
          </p:cNvSpPr>
          <p:nvPr>
            <p:ph type="body" idx="1"/>
          </p:nvPr>
        </p:nvSpPr>
        <p:spPr>
          <a:xfrm>
            <a:off x="651275" y="3516923"/>
            <a:ext cx="17771851" cy="1392115"/>
          </a:xfrm>
        </p:spPr>
        <p:txBody>
          <a:bodyPr anchor="ctr" anchorCtr="0">
            <a:normAutofit/>
          </a:bodyPr>
          <a:lstStyle>
            <a:lvl1pPr marL="0" indent="0">
              <a:buNone/>
              <a:defRPr sz="3692" b="1" i="0">
                <a:solidFill>
                  <a:srgbClr val="7F7F7F"/>
                </a:solidFill>
                <a:latin typeface="Arial"/>
                <a:cs typeface="Arial"/>
              </a:defRPr>
            </a:lvl1pPr>
            <a:lvl2pPr marL="1055080" indent="0">
              <a:buNone/>
              <a:defRPr sz="4615" b="1"/>
            </a:lvl2pPr>
            <a:lvl3pPr marL="2110161" indent="0">
              <a:buNone/>
              <a:defRPr sz="4154" b="1"/>
            </a:lvl3pPr>
            <a:lvl4pPr marL="3165241" indent="0">
              <a:buNone/>
              <a:defRPr sz="3692" b="1"/>
            </a:lvl4pPr>
            <a:lvl5pPr marL="4220322" indent="0">
              <a:buNone/>
              <a:defRPr sz="3692" b="1"/>
            </a:lvl5pPr>
            <a:lvl6pPr marL="5275402" indent="0">
              <a:buNone/>
              <a:defRPr sz="3692" b="1"/>
            </a:lvl6pPr>
            <a:lvl7pPr marL="6330483" indent="0">
              <a:buNone/>
              <a:defRPr sz="3692" b="1"/>
            </a:lvl7pPr>
            <a:lvl8pPr marL="7385563" indent="0">
              <a:buNone/>
              <a:defRPr sz="3692" b="1"/>
            </a:lvl8pPr>
            <a:lvl9pPr marL="8440644" indent="0">
              <a:buNone/>
              <a:defRPr sz="3692" b="1"/>
            </a:lvl9pPr>
          </a:lstStyle>
          <a:p>
            <a:pPr lvl="0"/>
            <a:r>
              <a:rPr lang="en-US"/>
              <a:t>Click to edit Master text styles</a:t>
            </a:r>
          </a:p>
        </p:txBody>
      </p:sp>
      <p:sp>
        <p:nvSpPr>
          <p:cNvPr id="14" name="Picture Placeholder 8"/>
          <p:cNvSpPr>
            <a:spLocks noGrp="1"/>
          </p:cNvSpPr>
          <p:nvPr>
            <p:ph type="pic" sz="quarter" idx="11"/>
          </p:nvPr>
        </p:nvSpPr>
        <p:spPr>
          <a:xfrm>
            <a:off x="18941278" y="3516923"/>
            <a:ext cx="4794485" cy="8792308"/>
          </a:xfrm>
        </p:spPr>
        <p:txBody>
          <a:bodyPr/>
          <a:lstStyle/>
          <a:p>
            <a:r>
              <a:rPr lang="en-US" dirty="0"/>
              <a:t>Drag picture to placeholder or click icon to add</a:t>
            </a:r>
          </a:p>
        </p:txBody>
      </p:sp>
      <p:sp>
        <p:nvSpPr>
          <p:cNvPr id="16" name="Text Placeholder 23"/>
          <p:cNvSpPr>
            <a:spLocks noGrp="1"/>
          </p:cNvSpPr>
          <p:nvPr>
            <p:ph type="body" sz="quarter" idx="18"/>
          </p:nvPr>
        </p:nvSpPr>
        <p:spPr>
          <a:xfrm>
            <a:off x="651279" y="4909039"/>
            <a:ext cx="8588216" cy="7400192"/>
          </a:xfrm>
        </p:spPr>
        <p:txBody>
          <a:bodyPr>
            <a:normAutofit/>
          </a:bodyPr>
          <a:lstStyle>
            <a:lvl1pPr marL="0" indent="0">
              <a:buClr>
                <a:schemeClr val="accent3"/>
              </a:buClr>
              <a:buNone/>
              <a:defRPr sz="3231" b="0" i="0">
                <a:latin typeface="Arial"/>
                <a:cs typeface="Arial"/>
              </a:defRPr>
            </a:lvl1pPr>
            <a:lvl2pPr>
              <a:buClr>
                <a:schemeClr val="accent3"/>
              </a:buClr>
              <a:defRPr sz="3231" b="0" i="1">
                <a:latin typeface="Arial"/>
                <a:cs typeface="Arial"/>
              </a:defRPr>
            </a:lvl2pPr>
            <a:lvl3pPr>
              <a:buClr>
                <a:schemeClr val="accent3"/>
              </a:buClr>
              <a:defRPr sz="2769" b="0" i="0">
                <a:latin typeface="Arial"/>
                <a:cs typeface="Arial"/>
              </a:defRPr>
            </a:lvl3pPr>
            <a:lvl4pPr>
              <a:buClr>
                <a:schemeClr val="accent3"/>
              </a:buClr>
              <a:defRPr sz="2769" b="0" i="1">
                <a:latin typeface="Arial"/>
                <a:cs typeface="Arial"/>
              </a:defRPr>
            </a:lvl4pPr>
            <a:lvl5pPr>
              <a:buClr>
                <a:schemeClr val="accent3"/>
              </a:buClr>
              <a:defRPr sz="2538"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3"/>
          <p:cNvSpPr>
            <a:spLocks noGrp="1"/>
          </p:cNvSpPr>
          <p:nvPr>
            <p:ph type="body" sz="quarter" idx="19"/>
          </p:nvPr>
        </p:nvSpPr>
        <p:spPr>
          <a:xfrm>
            <a:off x="9834911" y="4909039"/>
            <a:ext cx="8588216" cy="7400192"/>
          </a:xfrm>
        </p:spPr>
        <p:txBody>
          <a:bodyPr>
            <a:normAutofit/>
          </a:bodyPr>
          <a:lstStyle>
            <a:lvl1pPr marL="0" indent="0">
              <a:buClr>
                <a:schemeClr val="accent3"/>
              </a:buClr>
              <a:buNone/>
              <a:defRPr sz="3231" b="0" i="0">
                <a:latin typeface="Arial"/>
                <a:cs typeface="Arial"/>
              </a:defRPr>
            </a:lvl1pPr>
            <a:lvl2pPr>
              <a:buClr>
                <a:schemeClr val="accent3"/>
              </a:buClr>
              <a:defRPr sz="3231" b="0" i="1">
                <a:latin typeface="Arial"/>
                <a:cs typeface="Arial"/>
              </a:defRPr>
            </a:lvl2pPr>
            <a:lvl3pPr>
              <a:buClr>
                <a:schemeClr val="accent3"/>
              </a:buClr>
              <a:defRPr sz="2769" b="0" i="0">
                <a:latin typeface="Arial"/>
                <a:cs typeface="Arial"/>
              </a:defRPr>
            </a:lvl3pPr>
            <a:lvl4pPr>
              <a:buClr>
                <a:schemeClr val="accent3"/>
              </a:buClr>
              <a:defRPr sz="2769" b="0" i="1">
                <a:latin typeface="Arial"/>
                <a:cs typeface="Arial"/>
              </a:defRPr>
            </a:lvl4pPr>
            <a:lvl5pPr>
              <a:buClr>
                <a:schemeClr val="accent3"/>
              </a:buClr>
              <a:defRPr sz="2538"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
        <p:nvSpPr>
          <p:cNvPr id="13" name="Title 1"/>
          <p:cNvSpPr>
            <a:spLocks noGrp="1"/>
          </p:cNvSpPr>
          <p:nvPr>
            <p:ph type="title"/>
          </p:nvPr>
        </p:nvSpPr>
        <p:spPr>
          <a:xfrm>
            <a:off x="651279" y="1"/>
            <a:ext cx="23082477" cy="2070681"/>
          </a:xfrm>
          <a:ln>
            <a:noFill/>
          </a:ln>
        </p:spPr>
        <p:txBody>
          <a:bodyPr lIns="91440">
            <a:normAutofit/>
          </a:bodyPr>
          <a:lstStyle>
            <a:lvl1pPr algn="l">
              <a:defRPr sz="6462" b="1" i="0">
                <a:solidFill>
                  <a:srgbClr val="129045"/>
                </a:solidFill>
                <a:latin typeface="Verdana"/>
                <a:cs typeface="Verdana"/>
              </a:defRPr>
            </a:lvl1pPr>
          </a:lstStyle>
          <a:p>
            <a:r>
              <a:rPr lang="en-US" dirty="0"/>
              <a:t>Click to edit Master title style</a:t>
            </a:r>
          </a:p>
        </p:txBody>
      </p:sp>
      <p:sp>
        <p:nvSpPr>
          <p:cNvPr id="15" name="Text Placeholder 11"/>
          <p:cNvSpPr>
            <a:spLocks noGrp="1"/>
          </p:cNvSpPr>
          <p:nvPr>
            <p:ph type="body" sz="quarter" idx="10"/>
          </p:nvPr>
        </p:nvSpPr>
        <p:spPr>
          <a:xfrm>
            <a:off x="651276" y="2066685"/>
            <a:ext cx="23082477" cy="1089819"/>
          </a:xfrm>
        </p:spPr>
        <p:txBody>
          <a:bodyPr anchor="ctr" anchorCtr="0">
            <a:normAutofit/>
          </a:bodyPr>
          <a:lstStyle>
            <a:lvl1pPr marL="0" indent="0">
              <a:buNone/>
              <a:defRPr sz="3692" b="0" i="0">
                <a:solidFill>
                  <a:schemeClr val="bg1"/>
                </a:solidFill>
                <a:latin typeface="Verdana"/>
                <a:cs typeface="Verdana"/>
              </a:defRPr>
            </a:lvl1pPr>
            <a:lvl2pPr marL="1055080" indent="0">
              <a:buNone/>
              <a:defRPr b="0" i="0">
                <a:solidFill>
                  <a:schemeClr val="accent6"/>
                </a:solidFill>
                <a:latin typeface="Gotham-Bold"/>
                <a:cs typeface="Gotham-Bold"/>
              </a:defRPr>
            </a:lvl2pPr>
            <a:lvl3pPr marL="2110161" indent="0">
              <a:buNone/>
              <a:defRPr b="0" i="0">
                <a:solidFill>
                  <a:schemeClr val="accent6"/>
                </a:solidFill>
                <a:latin typeface="Gotham-Bold"/>
                <a:cs typeface="Gotham-Bold"/>
              </a:defRPr>
            </a:lvl3pPr>
            <a:lvl4pPr marL="3165241" indent="0">
              <a:buNone/>
              <a:defRPr b="0" i="0">
                <a:solidFill>
                  <a:schemeClr val="accent6"/>
                </a:solidFill>
                <a:latin typeface="Gotham-Bold"/>
                <a:cs typeface="Gotham-Bold"/>
              </a:defRPr>
            </a:lvl4pPr>
            <a:lvl5pPr marL="4220322"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3568861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hought Starter">
    <p:bg>
      <p:bgPr>
        <a:solidFill>
          <a:srgbClr val="FFFFFF"/>
        </a:solidFill>
        <a:effectLst/>
      </p:bgPr>
    </p:bg>
    <p:spTree>
      <p:nvGrpSpPr>
        <p:cNvPr id="1" name=""/>
        <p:cNvGrpSpPr/>
        <p:nvPr/>
      </p:nvGrpSpPr>
      <p:grpSpPr>
        <a:xfrm>
          <a:off x="0" y="0"/>
          <a:ext cx="0" cy="0"/>
          <a:chOff x="0" y="0"/>
          <a:chExt cx="0" cy="0"/>
        </a:xfrm>
      </p:grpSpPr>
      <p:sp>
        <p:nvSpPr>
          <p:cNvPr id="57" name="Truth collectiVe">
            <a:hlinkClick r:id="rId2"/>
          </p:cNvPr>
          <p:cNvSpPr txBox="1"/>
          <p:nvPr/>
        </p:nvSpPr>
        <p:spPr>
          <a:xfrm>
            <a:off x="21646486" y="12242397"/>
            <a:ext cx="1421299" cy="5285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latin typeface="+mj-lt"/>
                <a:ea typeface="+mj-ea"/>
                <a:cs typeface="+mj-cs"/>
                <a:sym typeface="Trade Gothic Condensed No. 18"/>
              </a:defRPr>
            </a:lvl1pPr>
          </a:lstStyle>
          <a:p>
            <a:r>
              <a:rPr dirty="0"/>
              <a:t>Truth collectiVe</a:t>
            </a:r>
          </a:p>
        </p:txBody>
      </p:sp>
      <p:sp>
        <p:nvSpPr>
          <p:cNvPr id="58" name="Line"/>
          <p:cNvSpPr/>
          <p:nvPr/>
        </p:nvSpPr>
        <p:spPr>
          <a:xfrm flipV="1">
            <a:off x="21478874" y="12211676"/>
            <a:ext cx="1" cy="218110"/>
          </a:xfrm>
          <a:prstGeom prst="line">
            <a:avLst/>
          </a:prstGeom>
          <a:ln w="635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60" name="Body Level One…"/>
          <p:cNvSpPr txBox="1">
            <a:spLocks noGrp="1"/>
          </p:cNvSpPr>
          <p:nvPr>
            <p:ph type="body" idx="1"/>
          </p:nvPr>
        </p:nvSpPr>
        <p:spPr>
          <a:prstGeom prst="rect">
            <a:avLst/>
          </a:prstGeom>
        </p:spPr>
        <p:txBody>
          <a:bodyPr/>
          <a:lstStyle>
            <a:lvl1pPr>
              <a:defRPr>
                <a:solidFill>
                  <a:srgbClr val="53677C"/>
                </a:solidFill>
              </a:defRPr>
            </a:lvl1pPr>
            <a:lvl2pPr>
              <a:defRPr>
                <a:solidFill>
                  <a:srgbClr val="53677C"/>
                </a:solidFill>
              </a:defRPr>
            </a:lvl2pPr>
            <a:lvl3pPr>
              <a:defRPr>
                <a:solidFill>
                  <a:srgbClr val="53677C"/>
                </a:solidFill>
              </a:defRPr>
            </a:lvl3pPr>
            <a:lvl4pPr>
              <a:defRPr>
                <a:solidFill>
                  <a:srgbClr val="53677C"/>
                </a:solidFill>
              </a:defRPr>
            </a:lvl4pPr>
            <a:lvl5pPr>
              <a:defRPr>
                <a:solidFill>
                  <a:srgbClr val="53677C"/>
                </a:solidFill>
              </a:defRPr>
            </a:lvl5pPr>
          </a:lstStyle>
          <a:p>
            <a:r>
              <a:t>Body Level One</a:t>
            </a:r>
          </a:p>
          <a:p>
            <a:pPr lvl="1"/>
            <a:r>
              <a:t>Body Level Two</a:t>
            </a:r>
          </a:p>
          <a:p>
            <a:pPr lvl="2"/>
            <a:r>
              <a:t>Body Level Three</a:t>
            </a:r>
          </a:p>
          <a:p>
            <a:pPr lvl="3"/>
            <a:r>
              <a:t>Body Level Four</a:t>
            </a:r>
          </a:p>
          <a:p>
            <a:pPr lvl="4"/>
            <a:r>
              <a:t>Body Level Five</a:t>
            </a:r>
          </a:p>
        </p:txBody>
      </p:sp>
      <p:sp>
        <p:nvSpPr>
          <p:cNvPr id="61" name="Title Text"/>
          <p:cNvSpPr txBox="1">
            <a:spLocks noGrp="1"/>
          </p:cNvSpPr>
          <p:nvPr>
            <p:ph type="title"/>
          </p:nvPr>
        </p:nvSpPr>
        <p:spPr>
          <a:prstGeom prst="rect">
            <a:avLst/>
          </a:prstGeom>
        </p:spPr>
        <p:txBody>
          <a:bodyPr/>
          <a:lstStyle/>
          <a:p>
            <a:r>
              <a:t>Title Text</a:t>
            </a: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sp>
        <p:nvSpPr>
          <p:cNvPr id="9" name="Rectangle 8"/>
          <p:cNvSpPr/>
          <p:nvPr userDrawn="1"/>
        </p:nvSpPr>
        <p:spPr>
          <a:xfrm>
            <a:off x="0" y="2070682"/>
            <a:ext cx="24384000"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18" name="Text Placeholder 23"/>
          <p:cNvSpPr>
            <a:spLocks noGrp="1"/>
          </p:cNvSpPr>
          <p:nvPr>
            <p:ph type="body" sz="quarter" idx="17"/>
          </p:nvPr>
        </p:nvSpPr>
        <p:spPr>
          <a:xfrm>
            <a:off x="16782819" y="4909040"/>
            <a:ext cx="6950939" cy="7400190"/>
          </a:xfrm>
        </p:spPr>
        <p:txBody>
          <a:bodyPr>
            <a:noAutofit/>
          </a:bodyPr>
          <a:lstStyle>
            <a:lvl1pPr marL="0" indent="0">
              <a:buClr>
                <a:schemeClr val="accent3"/>
              </a:buClr>
              <a:buNone/>
              <a:defRPr sz="3231" b="0" i="0">
                <a:latin typeface="Arial"/>
                <a:cs typeface="Arial"/>
              </a:defRPr>
            </a:lvl1pPr>
            <a:lvl2pPr>
              <a:buClr>
                <a:schemeClr val="accent3"/>
              </a:buClr>
              <a:defRPr sz="3231" b="0" i="1">
                <a:latin typeface="Arial"/>
                <a:cs typeface="Arial"/>
              </a:defRPr>
            </a:lvl2pPr>
            <a:lvl3pPr>
              <a:buClr>
                <a:schemeClr val="accent3"/>
              </a:buClr>
              <a:defRPr sz="2769" b="0" i="0">
                <a:latin typeface="Arial"/>
                <a:cs typeface="Arial"/>
              </a:defRPr>
            </a:lvl3pPr>
            <a:lvl4pPr>
              <a:buClr>
                <a:schemeClr val="accent3"/>
              </a:buClr>
              <a:defRPr sz="2769" b="0" i="1">
                <a:latin typeface="Arial"/>
                <a:cs typeface="Arial"/>
              </a:defRPr>
            </a:lvl4pPr>
            <a:lvl5pPr>
              <a:buClr>
                <a:schemeClr val="accent3"/>
              </a:buClr>
              <a:defRPr sz="2538"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8"/>
          <p:cNvSpPr>
            <a:spLocks noGrp="1"/>
          </p:cNvSpPr>
          <p:nvPr>
            <p:ph type="pic" sz="quarter" idx="11"/>
          </p:nvPr>
        </p:nvSpPr>
        <p:spPr>
          <a:xfrm>
            <a:off x="702479" y="3516923"/>
            <a:ext cx="15553523" cy="8792308"/>
          </a:xfrm>
        </p:spPr>
        <p:txBody>
          <a:bodyPr/>
          <a:lstStyle/>
          <a:p>
            <a:r>
              <a:rPr lang="en-US" dirty="0"/>
              <a:t>Drag picture to placeholder or click icon to add</a:t>
            </a:r>
          </a:p>
        </p:txBody>
      </p:sp>
      <p:sp>
        <p:nvSpPr>
          <p:cNvPr id="15" name="Text Placeholder 2"/>
          <p:cNvSpPr>
            <a:spLocks noGrp="1"/>
          </p:cNvSpPr>
          <p:nvPr>
            <p:ph type="body" idx="1"/>
          </p:nvPr>
        </p:nvSpPr>
        <p:spPr>
          <a:xfrm>
            <a:off x="16782819" y="3516923"/>
            <a:ext cx="6950939" cy="1392115"/>
          </a:xfrm>
        </p:spPr>
        <p:txBody>
          <a:bodyPr anchor="b" anchorCtr="0">
            <a:normAutofit/>
          </a:bodyPr>
          <a:lstStyle>
            <a:lvl1pPr marL="0" indent="0">
              <a:buNone/>
              <a:defRPr sz="3692" b="1" i="0">
                <a:solidFill>
                  <a:srgbClr val="7F7F7F"/>
                </a:solidFill>
                <a:latin typeface="Arial"/>
                <a:cs typeface="Arial"/>
              </a:defRPr>
            </a:lvl1pPr>
            <a:lvl2pPr marL="1055080" indent="0">
              <a:buNone/>
              <a:defRPr sz="4615" b="1"/>
            </a:lvl2pPr>
            <a:lvl3pPr marL="2110161" indent="0">
              <a:buNone/>
              <a:defRPr sz="4154" b="1"/>
            </a:lvl3pPr>
            <a:lvl4pPr marL="3165241" indent="0">
              <a:buNone/>
              <a:defRPr sz="3692" b="1"/>
            </a:lvl4pPr>
            <a:lvl5pPr marL="4220322" indent="0">
              <a:buNone/>
              <a:defRPr sz="3692" b="1"/>
            </a:lvl5pPr>
            <a:lvl6pPr marL="5275402" indent="0">
              <a:buNone/>
              <a:defRPr sz="3692" b="1"/>
            </a:lvl6pPr>
            <a:lvl7pPr marL="6330483" indent="0">
              <a:buNone/>
              <a:defRPr sz="3692" b="1"/>
            </a:lvl7pPr>
            <a:lvl8pPr marL="7385563" indent="0">
              <a:buNone/>
              <a:defRPr sz="3692" b="1"/>
            </a:lvl8pPr>
            <a:lvl9pPr marL="8440644" indent="0">
              <a:buNone/>
              <a:defRPr sz="3692" b="1"/>
            </a:lvl9pPr>
          </a:lstStyle>
          <a:p>
            <a:pPr lvl="0"/>
            <a:r>
              <a:rPr lang="en-US"/>
              <a:t>Click to edit Master text styles</a:t>
            </a:r>
          </a:p>
        </p:txBody>
      </p:sp>
      <p:sp>
        <p:nvSpPr>
          <p:cNvPr id="10" name="TextBox 9"/>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
        <p:nvSpPr>
          <p:cNvPr id="12" name="Title 1"/>
          <p:cNvSpPr>
            <a:spLocks noGrp="1"/>
          </p:cNvSpPr>
          <p:nvPr>
            <p:ph type="title"/>
          </p:nvPr>
        </p:nvSpPr>
        <p:spPr>
          <a:xfrm>
            <a:off x="651279" y="1"/>
            <a:ext cx="23082477" cy="2070681"/>
          </a:xfrm>
          <a:ln>
            <a:noFill/>
          </a:ln>
        </p:spPr>
        <p:txBody>
          <a:bodyPr lIns="91440">
            <a:normAutofit/>
          </a:bodyPr>
          <a:lstStyle>
            <a:lvl1pPr algn="l">
              <a:defRPr sz="6462" b="1" i="0">
                <a:solidFill>
                  <a:srgbClr val="129045"/>
                </a:solidFill>
                <a:latin typeface="Verdana"/>
                <a:cs typeface="Verdana"/>
              </a:defRPr>
            </a:lvl1pPr>
          </a:lstStyle>
          <a:p>
            <a:r>
              <a:rPr lang="en-US" dirty="0"/>
              <a:t>Click to edit Master title style</a:t>
            </a:r>
          </a:p>
        </p:txBody>
      </p:sp>
      <p:sp>
        <p:nvSpPr>
          <p:cNvPr id="13" name="Text Placeholder 11"/>
          <p:cNvSpPr>
            <a:spLocks noGrp="1"/>
          </p:cNvSpPr>
          <p:nvPr>
            <p:ph type="body" sz="quarter" idx="10"/>
          </p:nvPr>
        </p:nvSpPr>
        <p:spPr>
          <a:xfrm>
            <a:off x="651276" y="2066685"/>
            <a:ext cx="23082477" cy="1089819"/>
          </a:xfrm>
        </p:spPr>
        <p:txBody>
          <a:bodyPr anchor="ctr" anchorCtr="0">
            <a:normAutofit/>
          </a:bodyPr>
          <a:lstStyle>
            <a:lvl1pPr marL="0" indent="0">
              <a:buNone/>
              <a:defRPr sz="3692" b="0" i="0">
                <a:solidFill>
                  <a:schemeClr val="bg1"/>
                </a:solidFill>
                <a:latin typeface="Verdana"/>
                <a:cs typeface="Verdana"/>
              </a:defRPr>
            </a:lvl1pPr>
            <a:lvl2pPr marL="1055080" indent="0">
              <a:buNone/>
              <a:defRPr b="0" i="0">
                <a:solidFill>
                  <a:schemeClr val="accent6"/>
                </a:solidFill>
                <a:latin typeface="Gotham-Bold"/>
                <a:cs typeface="Gotham-Bold"/>
              </a:defRPr>
            </a:lvl2pPr>
            <a:lvl3pPr marL="2110161" indent="0">
              <a:buNone/>
              <a:defRPr b="0" i="0">
                <a:solidFill>
                  <a:schemeClr val="accent6"/>
                </a:solidFill>
                <a:latin typeface="Gotham-Bold"/>
                <a:cs typeface="Gotham-Bold"/>
              </a:defRPr>
            </a:lvl3pPr>
            <a:lvl4pPr marL="3165241" indent="0">
              <a:buNone/>
              <a:defRPr b="0" i="0">
                <a:solidFill>
                  <a:schemeClr val="accent6"/>
                </a:solidFill>
                <a:latin typeface="Gotham-Bold"/>
                <a:cs typeface="Gotham-Bold"/>
              </a:defRPr>
            </a:lvl4pPr>
            <a:lvl5pPr marL="4220322"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9907727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sp>
        <p:nvSpPr>
          <p:cNvPr id="9" name="Rectangle 8"/>
          <p:cNvSpPr/>
          <p:nvPr userDrawn="1"/>
        </p:nvSpPr>
        <p:spPr>
          <a:xfrm>
            <a:off x="0" y="2070682"/>
            <a:ext cx="24384000"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14" name="Picture Placeholder 8"/>
          <p:cNvSpPr>
            <a:spLocks noGrp="1"/>
          </p:cNvSpPr>
          <p:nvPr>
            <p:ph type="pic" sz="quarter" idx="11"/>
          </p:nvPr>
        </p:nvSpPr>
        <p:spPr>
          <a:xfrm>
            <a:off x="8180233" y="3516923"/>
            <a:ext cx="15553523" cy="8792308"/>
          </a:xfrm>
        </p:spPr>
        <p:txBody>
          <a:bodyPr/>
          <a:lstStyle/>
          <a:p>
            <a:r>
              <a:rPr lang="en-US" dirty="0"/>
              <a:t>Drag picture to placeholder or click icon to add</a:t>
            </a:r>
          </a:p>
        </p:txBody>
      </p:sp>
      <p:sp>
        <p:nvSpPr>
          <p:cNvPr id="10" name="Text Placeholder 23"/>
          <p:cNvSpPr>
            <a:spLocks noGrp="1"/>
          </p:cNvSpPr>
          <p:nvPr>
            <p:ph type="body" sz="quarter" idx="17"/>
          </p:nvPr>
        </p:nvSpPr>
        <p:spPr>
          <a:xfrm>
            <a:off x="651277" y="4909040"/>
            <a:ext cx="6950939" cy="7400190"/>
          </a:xfrm>
        </p:spPr>
        <p:txBody>
          <a:bodyPr>
            <a:normAutofit/>
          </a:bodyPr>
          <a:lstStyle>
            <a:lvl1pPr marL="0" indent="0">
              <a:buClr>
                <a:schemeClr val="accent3"/>
              </a:buClr>
              <a:buNone/>
              <a:defRPr sz="3231" b="0" i="0">
                <a:latin typeface="Arial"/>
                <a:cs typeface="Arial"/>
              </a:defRPr>
            </a:lvl1pPr>
            <a:lvl2pPr>
              <a:buClr>
                <a:schemeClr val="accent3"/>
              </a:buClr>
              <a:defRPr sz="3231" b="0" i="1">
                <a:latin typeface="Arial"/>
                <a:cs typeface="Arial"/>
              </a:defRPr>
            </a:lvl2pPr>
            <a:lvl3pPr>
              <a:buClr>
                <a:schemeClr val="accent3"/>
              </a:buClr>
              <a:defRPr sz="2769" b="0" i="0">
                <a:latin typeface="Arial"/>
                <a:cs typeface="Arial"/>
              </a:defRPr>
            </a:lvl3pPr>
            <a:lvl4pPr>
              <a:buClr>
                <a:schemeClr val="accent3"/>
              </a:buClr>
              <a:defRPr sz="2769" b="0" i="1">
                <a:latin typeface="Arial"/>
                <a:cs typeface="Arial"/>
              </a:defRPr>
            </a:lvl4pPr>
            <a:lvl5pPr>
              <a:buClr>
                <a:schemeClr val="accent3"/>
              </a:buClr>
              <a:defRPr sz="2538"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
          </p:nvPr>
        </p:nvSpPr>
        <p:spPr>
          <a:xfrm>
            <a:off x="651277" y="3516923"/>
            <a:ext cx="6950939" cy="1392115"/>
          </a:xfrm>
        </p:spPr>
        <p:txBody>
          <a:bodyPr anchor="b" anchorCtr="0">
            <a:normAutofit/>
          </a:bodyPr>
          <a:lstStyle>
            <a:lvl1pPr marL="0" indent="0">
              <a:buNone/>
              <a:defRPr sz="3692" b="1" i="0">
                <a:solidFill>
                  <a:srgbClr val="7F7F7F"/>
                </a:solidFill>
                <a:latin typeface="Arial"/>
                <a:cs typeface="Arial"/>
              </a:defRPr>
            </a:lvl1pPr>
            <a:lvl2pPr marL="1055080" indent="0">
              <a:buNone/>
              <a:defRPr sz="4615" b="1"/>
            </a:lvl2pPr>
            <a:lvl3pPr marL="2110161" indent="0">
              <a:buNone/>
              <a:defRPr sz="4154" b="1"/>
            </a:lvl3pPr>
            <a:lvl4pPr marL="3165241" indent="0">
              <a:buNone/>
              <a:defRPr sz="3692" b="1"/>
            </a:lvl4pPr>
            <a:lvl5pPr marL="4220322" indent="0">
              <a:buNone/>
              <a:defRPr sz="3692" b="1"/>
            </a:lvl5pPr>
            <a:lvl6pPr marL="5275402" indent="0">
              <a:buNone/>
              <a:defRPr sz="3692" b="1"/>
            </a:lvl6pPr>
            <a:lvl7pPr marL="6330483" indent="0">
              <a:buNone/>
              <a:defRPr sz="3692" b="1"/>
            </a:lvl7pPr>
            <a:lvl8pPr marL="7385563" indent="0">
              <a:buNone/>
              <a:defRPr sz="3692" b="1"/>
            </a:lvl8pPr>
            <a:lvl9pPr marL="8440644" indent="0">
              <a:buNone/>
              <a:defRPr sz="3692" b="1"/>
            </a:lvl9pPr>
          </a:lstStyle>
          <a:p>
            <a:pPr lvl="0"/>
            <a:r>
              <a:rPr lang="en-US"/>
              <a:t>Click to edit Master text styles</a:t>
            </a:r>
          </a:p>
        </p:txBody>
      </p:sp>
      <p:sp>
        <p:nvSpPr>
          <p:cNvPr id="13" name="TextBox 12"/>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
        <p:nvSpPr>
          <p:cNvPr id="15" name="Title 1"/>
          <p:cNvSpPr>
            <a:spLocks noGrp="1"/>
          </p:cNvSpPr>
          <p:nvPr>
            <p:ph type="title"/>
          </p:nvPr>
        </p:nvSpPr>
        <p:spPr>
          <a:xfrm>
            <a:off x="651279" y="1"/>
            <a:ext cx="23082477" cy="2070681"/>
          </a:xfrm>
          <a:ln>
            <a:noFill/>
          </a:ln>
        </p:spPr>
        <p:txBody>
          <a:bodyPr lIns="91440">
            <a:normAutofit/>
          </a:bodyPr>
          <a:lstStyle>
            <a:lvl1pPr algn="l">
              <a:defRPr sz="6462" b="1" i="0">
                <a:solidFill>
                  <a:srgbClr val="129045"/>
                </a:solidFill>
                <a:latin typeface="Verdana"/>
                <a:cs typeface="Verdana"/>
              </a:defRPr>
            </a:lvl1pPr>
          </a:lstStyle>
          <a:p>
            <a:r>
              <a:rPr lang="en-US" dirty="0"/>
              <a:t>Click to edit Master title style</a:t>
            </a:r>
          </a:p>
        </p:txBody>
      </p:sp>
      <p:sp>
        <p:nvSpPr>
          <p:cNvPr id="16" name="Text Placeholder 11"/>
          <p:cNvSpPr>
            <a:spLocks noGrp="1"/>
          </p:cNvSpPr>
          <p:nvPr>
            <p:ph type="body" sz="quarter" idx="10"/>
          </p:nvPr>
        </p:nvSpPr>
        <p:spPr>
          <a:xfrm>
            <a:off x="651276" y="2066685"/>
            <a:ext cx="23082477" cy="1089819"/>
          </a:xfrm>
        </p:spPr>
        <p:txBody>
          <a:bodyPr anchor="ctr" anchorCtr="0">
            <a:normAutofit/>
          </a:bodyPr>
          <a:lstStyle>
            <a:lvl1pPr marL="0" indent="0">
              <a:buNone/>
              <a:defRPr sz="3692" b="0" i="0">
                <a:solidFill>
                  <a:schemeClr val="bg1"/>
                </a:solidFill>
                <a:latin typeface="Verdana"/>
                <a:cs typeface="Verdana"/>
              </a:defRPr>
            </a:lvl1pPr>
            <a:lvl2pPr marL="1055080" indent="0">
              <a:buNone/>
              <a:defRPr b="0" i="0">
                <a:solidFill>
                  <a:schemeClr val="accent6"/>
                </a:solidFill>
                <a:latin typeface="Gotham-Bold"/>
                <a:cs typeface="Gotham-Bold"/>
              </a:defRPr>
            </a:lvl2pPr>
            <a:lvl3pPr marL="2110161" indent="0">
              <a:buNone/>
              <a:defRPr b="0" i="0">
                <a:solidFill>
                  <a:schemeClr val="accent6"/>
                </a:solidFill>
                <a:latin typeface="Gotham-Bold"/>
                <a:cs typeface="Gotham-Bold"/>
              </a:defRPr>
            </a:lvl3pPr>
            <a:lvl4pPr marL="3165241" indent="0">
              <a:buNone/>
              <a:defRPr b="0" i="0">
                <a:solidFill>
                  <a:schemeClr val="accent6"/>
                </a:solidFill>
                <a:latin typeface="Gotham-Bold"/>
                <a:cs typeface="Gotham-Bold"/>
              </a:defRPr>
            </a:lvl4pPr>
            <a:lvl5pPr marL="4220322"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41452354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9" name="Rectangle 8"/>
          <p:cNvSpPr/>
          <p:nvPr userDrawn="1"/>
        </p:nvSpPr>
        <p:spPr>
          <a:xfrm>
            <a:off x="0" y="2070682"/>
            <a:ext cx="24384000"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13" name="Text Placeholder 23"/>
          <p:cNvSpPr>
            <a:spLocks noGrp="1"/>
          </p:cNvSpPr>
          <p:nvPr>
            <p:ph type="body" sz="quarter" idx="16"/>
          </p:nvPr>
        </p:nvSpPr>
        <p:spPr>
          <a:xfrm>
            <a:off x="5845139" y="4632667"/>
            <a:ext cx="17888619" cy="3009646"/>
          </a:xfrm>
        </p:spPr>
        <p:txBody>
          <a:bodyPr>
            <a:normAutofit/>
          </a:bodyPr>
          <a:lstStyle>
            <a:lvl1pPr marL="0" indent="0">
              <a:buClr>
                <a:schemeClr val="accent3"/>
              </a:buClr>
              <a:buNone/>
              <a:defRPr sz="3231" b="0" i="0">
                <a:latin typeface="Arial"/>
                <a:cs typeface="Arial"/>
              </a:defRPr>
            </a:lvl1pPr>
            <a:lvl2pPr>
              <a:buClr>
                <a:schemeClr val="accent3"/>
              </a:buClr>
              <a:defRPr sz="3231" b="0" i="1">
                <a:latin typeface="Arial"/>
                <a:cs typeface="Arial"/>
              </a:defRPr>
            </a:lvl2pPr>
            <a:lvl3pPr>
              <a:buClr>
                <a:schemeClr val="accent3"/>
              </a:buClr>
              <a:defRPr sz="2769" b="0" i="0">
                <a:latin typeface="Arial"/>
                <a:cs typeface="Arial"/>
              </a:defRPr>
            </a:lvl3pPr>
            <a:lvl4pPr>
              <a:buClr>
                <a:schemeClr val="accent3"/>
              </a:buClr>
              <a:defRPr sz="2769" b="0" i="1">
                <a:latin typeface="Arial"/>
                <a:cs typeface="Arial"/>
              </a:defRPr>
            </a:lvl4pPr>
            <a:lvl5pPr>
              <a:buClr>
                <a:schemeClr val="accent3"/>
              </a:buClr>
              <a:defRPr sz="2538"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8"/>
          <p:cNvSpPr>
            <a:spLocks noGrp="1"/>
          </p:cNvSpPr>
          <p:nvPr>
            <p:ph type="pic" sz="quarter" idx="11"/>
          </p:nvPr>
        </p:nvSpPr>
        <p:spPr>
          <a:xfrm>
            <a:off x="651277" y="3516921"/>
            <a:ext cx="4794485" cy="4125392"/>
          </a:xfrm>
        </p:spPr>
        <p:txBody>
          <a:bodyPr/>
          <a:lstStyle/>
          <a:p>
            <a:r>
              <a:rPr lang="en-US" dirty="0"/>
              <a:t>Drag picture to placeholder or click icon to add</a:t>
            </a:r>
          </a:p>
        </p:txBody>
      </p:sp>
      <p:sp>
        <p:nvSpPr>
          <p:cNvPr id="22" name="Picture Placeholder 8"/>
          <p:cNvSpPr>
            <a:spLocks noGrp="1"/>
          </p:cNvSpPr>
          <p:nvPr>
            <p:ph type="pic" sz="quarter" idx="18"/>
          </p:nvPr>
        </p:nvSpPr>
        <p:spPr>
          <a:xfrm>
            <a:off x="651275" y="7994006"/>
            <a:ext cx="4794485" cy="4125392"/>
          </a:xfrm>
        </p:spPr>
        <p:txBody>
          <a:bodyPr/>
          <a:lstStyle/>
          <a:p>
            <a:r>
              <a:rPr lang="en-US" dirty="0"/>
              <a:t>Drag picture to placeholder or click icon to add</a:t>
            </a:r>
          </a:p>
        </p:txBody>
      </p:sp>
      <p:sp>
        <p:nvSpPr>
          <p:cNvPr id="10" name="Text Placeholder 2"/>
          <p:cNvSpPr>
            <a:spLocks noGrp="1"/>
          </p:cNvSpPr>
          <p:nvPr>
            <p:ph type="body" idx="1"/>
          </p:nvPr>
        </p:nvSpPr>
        <p:spPr>
          <a:xfrm>
            <a:off x="5845135" y="3535709"/>
            <a:ext cx="17888621" cy="851144"/>
          </a:xfrm>
        </p:spPr>
        <p:txBody>
          <a:bodyPr anchor="t" anchorCtr="0">
            <a:normAutofit/>
          </a:bodyPr>
          <a:lstStyle>
            <a:lvl1pPr marL="0" indent="0">
              <a:buNone/>
              <a:defRPr sz="3692" b="1" i="0">
                <a:solidFill>
                  <a:srgbClr val="7F7F7F"/>
                </a:solidFill>
                <a:latin typeface="Arial"/>
                <a:cs typeface="Arial"/>
              </a:defRPr>
            </a:lvl1pPr>
            <a:lvl2pPr marL="1055080" indent="0">
              <a:buNone/>
              <a:defRPr sz="4615" b="1"/>
            </a:lvl2pPr>
            <a:lvl3pPr marL="2110161" indent="0">
              <a:buNone/>
              <a:defRPr sz="4154" b="1"/>
            </a:lvl3pPr>
            <a:lvl4pPr marL="3165241" indent="0">
              <a:buNone/>
              <a:defRPr sz="3692" b="1"/>
            </a:lvl4pPr>
            <a:lvl5pPr marL="4220322" indent="0">
              <a:buNone/>
              <a:defRPr sz="3692" b="1"/>
            </a:lvl5pPr>
            <a:lvl6pPr marL="5275402" indent="0">
              <a:buNone/>
              <a:defRPr sz="3692" b="1"/>
            </a:lvl6pPr>
            <a:lvl7pPr marL="6330483" indent="0">
              <a:buNone/>
              <a:defRPr sz="3692" b="1"/>
            </a:lvl7pPr>
            <a:lvl8pPr marL="7385563" indent="0">
              <a:buNone/>
              <a:defRPr sz="3692" b="1"/>
            </a:lvl8pPr>
            <a:lvl9pPr marL="8440644" indent="0">
              <a:buNone/>
              <a:defRPr sz="3692" b="1"/>
            </a:lvl9pPr>
          </a:lstStyle>
          <a:p>
            <a:pPr lvl="0"/>
            <a:r>
              <a:rPr lang="en-US"/>
              <a:t>Click to edit Master text styles</a:t>
            </a:r>
          </a:p>
        </p:txBody>
      </p:sp>
      <p:sp>
        <p:nvSpPr>
          <p:cNvPr id="15" name="Text Placeholder 2"/>
          <p:cNvSpPr>
            <a:spLocks noGrp="1"/>
          </p:cNvSpPr>
          <p:nvPr>
            <p:ph type="body" idx="20"/>
          </p:nvPr>
        </p:nvSpPr>
        <p:spPr>
          <a:xfrm>
            <a:off x="5845140" y="8012793"/>
            <a:ext cx="17888621" cy="851144"/>
          </a:xfrm>
        </p:spPr>
        <p:txBody>
          <a:bodyPr anchor="t" anchorCtr="0">
            <a:normAutofit/>
          </a:bodyPr>
          <a:lstStyle>
            <a:lvl1pPr marL="0" indent="0">
              <a:buNone/>
              <a:defRPr sz="3692" b="1" i="0">
                <a:solidFill>
                  <a:srgbClr val="7F7F7F"/>
                </a:solidFill>
                <a:latin typeface="Arial"/>
                <a:cs typeface="Arial"/>
              </a:defRPr>
            </a:lvl1pPr>
            <a:lvl2pPr marL="1055080" indent="0">
              <a:buNone/>
              <a:defRPr sz="4615" b="1"/>
            </a:lvl2pPr>
            <a:lvl3pPr marL="2110161" indent="0">
              <a:buNone/>
              <a:defRPr sz="4154" b="1"/>
            </a:lvl3pPr>
            <a:lvl4pPr marL="3165241" indent="0">
              <a:buNone/>
              <a:defRPr sz="3692" b="1"/>
            </a:lvl4pPr>
            <a:lvl5pPr marL="4220322" indent="0">
              <a:buNone/>
              <a:defRPr sz="3692" b="1"/>
            </a:lvl5pPr>
            <a:lvl6pPr marL="5275402" indent="0">
              <a:buNone/>
              <a:defRPr sz="3692" b="1"/>
            </a:lvl6pPr>
            <a:lvl7pPr marL="6330483" indent="0">
              <a:buNone/>
              <a:defRPr sz="3692" b="1"/>
            </a:lvl7pPr>
            <a:lvl8pPr marL="7385563" indent="0">
              <a:buNone/>
              <a:defRPr sz="3692" b="1"/>
            </a:lvl8pPr>
            <a:lvl9pPr marL="8440644" indent="0">
              <a:buNone/>
              <a:defRPr sz="3692" b="1"/>
            </a:lvl9pPr>
          </a:lstStyle>
          <a:p>
            <a:pPr lvl="0"/>
            <a:r>
              <a:rPr lang="en-US"/>
              <a:t>Click to edit Master text styles</a:t>
            </a:r>
          </a:p>
        </p:txBody>
      </p:sp>
      <p:sp>
        <p:nvSpPr>
          <p:cNvPr id="18" name="Text Placeholder 23"/>
          <p:cNvSpPr>
            <a:spLocks noGrp="1"/>
          </p:cNvSpPr>
          <p:nvPr>
            <p:ph type="body" sz="quarter" idx="21"/>
          </p:nvPr>
        </p:nvSpPr>
        <p:spPr>
          <a:xfrm>
            <a:off x="5845144" y="9109752"/>
            <a:ext cx="17888619" cy="3009646"/>
          </a:xfrm>
        </p:spPr>
        <p:txBody>
          <a:bodyPr>
            <a:normAutofit/>
          </a:bodyPr>
          <a:lstStyle>
            <a:lvl1pPr marL="0" indent="0">
              <a:buClr>
                <a:schemeClr val="accent3"/>
              </a:buClr>
              <a:buNone/>
              <a:defRPr sz="3231" b="0" i="0">
                <a:latin typeface="Arial"/>
                <a:cs typeface="Arial"/>
              </a:defRPr>
            </a:lvl1pPr>
            <a:lvl2pPr>
              <a:buClr>
                <a:schemeClr val="accent3"/>
              </a:buClr>
              <a:defRPr sz="3231" b="0" i="1">
                <a:latin typeface="Arial"/>
                <a:cs typeface="Arial"/>
              </a:defRPr>
            </a:lvl2pPr>
            <a:lvl3pPr>
              <a:buClr>
                <a:schemeClr val="accent3"/>
              </a:buClr>
              <a:defRPr sz="2769" b="0" i="0">
                <a:latin typeface="Arial"/>
                <a:cs typeface="Arial"/>
              </a:defRPr>
            </a:lvl3pPr>
            <a:lvl4pPr>
              <a:buClr>
                <a:schemeClr val="accent3"/>
              </a:buClr>
              <a:defRPr sz="2769" b="0" i="1">
                <a:latin typeface="Arial"/>
                <a:cs typeface="Arial"/>
              </a:defRPr>
            </a:lvl4pPr>
            <a:lvl5pPr>
              <a:buClr>
                <a:schemeClr val="accent3"/>
              </a:buClr>
              <a:defRPr sz="2538"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
        <p:nvSpPr>
          <p:cNvPr id="16" name="Title 1"/>
          <p:cNvSpPr>
            <a:spLocks noGrp="1"/>
          </p:cNvSpPr>
          <p:nvPr>
            <p:ph type="title"/>
          </p:nvPr>
        </p:nvSpPr>
        <p:spPr>
          <a:xfrm>
            <a:off x="651279" y="1"/>
            <a:ext cx="23082477" cy="2070681"/>
          </a:xfrm>
          <a:ln>
            <a:noFill/>
          </a:ln>
        </p:spPr>
        <p:txBody>
          <a:bodyPr lIns="91440">
            <a:normAutofit/>
          </a:bodyPr>
          <a:lstStyle>
            <a:lvl1pPr algn="l">
              <a:defRPr sz="6462" b="1" i="0">
                <a:solidFill>
                  <a:srgbClr val="129045"/>
                </a:solidFill>
                <a:latin typeface="Verdana"/>
                <a:cs typeface="Verdana"/>
              </a:defRPr>
            </a:lvl1pPr>
          </a:lstStyle>
          <a:p>
            <a:r>
              <a:rPr lang="en-US" dirty="0"/>
              <a:t>Click to edit Master title style</a:t>
            </a:r>
          </a:p>
        </p:txBody>
      </p:sp>
      <p:sp>
        <p:nvSpPr>
          <p:cNvPr id="19" name="Text Placeholder 11"/>
          <p:cNvSpPr>
            <a:spLocks noGrp="1"/>
          </p:cNvSpPr>
          <p:nvPr>
            <p:ph type="body" sz="quarter" idx="10"/>
          </p:nvPr>
        </p:nvSpPr>
        <p:spPr>
          <a:xfrm>
            <a:off x="651276" y="2066685"/>
            <a:ext cx="23082477" cy="1089819"/>
          </a:xfrm>
        </p:spPr>
        <p:txBody>
          <a:bodyPr anchor="ctr" anchorCtr="0">
            <a:normAutofit/>
          </a:bodyPr>
          <a:lstStyle>
            <a:lvl1pPr marL="0" indent="0">
              <a:buNone/>
              <a:defRPr sz="3692" b="0" i="0">
                <a:solidFill>
                  <a:schemeClr val="bg1"/>
                </a:solidFill>
                <a:latin typeface="Verdana"/>
                <a:cs typeface="Verdana"/>
              </a:defRPr>
            </a:lvl1pPr>
            <a:lvl2pPr marL="1055080" indent="0">
              <a:buNone/>
              <a:defRPr b="0" i="0">
                <a:solidFill>
                  <a:schemeClr val="accent6"/>
                </a:solidFill>
                <a:latin typeface="Gotham-Bold"/>
                <a:cs typeface="Gotham-Bold"/>
              </a:defRPr>
            </a:lvl2pPr>
            <a:lvl3pPr marL="2110161" indent="0">
              <a:buNone/>
              <a:defRPr b="0" i="0">
                <a:solidFill>
                  <a:schemeClr val="accent6"/>
                </a:solidFill>
                <a:latin typeface="Gotham-Bold"/>
                <a:cs typeface="Gotham-Bold"/>
              </a:defRPr>
            </a:lvl3pPr>
            <a:lvl4pPr marL="3165241" indent="0">
              <a:buNone/>
              <a:defRPr b="0" i="0">
                <a:solidFill>
                  <a:schemeClr val="accent6"/>
                </a:solidFill>
                <a:latin typeface="Gotham-Bold"/>
                <a:cs typeface="Gotham-Bold"/>
              </a:defRPr>
            </a:lvl4pPr>
            <a:lvl5pPr marL="4220322"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15768950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9" name="Rectangle 8"/>
          <p:cNvSpPr/>
          <p:nvPr userDrawn="1"/>
        </p:nvSpPr>
        <p:spPr>
          <a:xfrm>
            <a:off x="0" y="2070682"/>
            <a:ext cx="24384000"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20" name="Picture Placeholder 8"/>
          <p:cNvSpPr>
            <a:spLocks noGrp="1"/>
          </p:cNvSpPr>
          <p:nvPr>
            <p:ph type="pic" sz="quarter" idx="12"/>
          </p:nvPr>
        </p:nvSpPr>
        <p:spPr>
          <a:xfrm>
            <a:off x="651935" y="3492991"/>
            <a:ext cx="23081821" cy="8933472"/>
          </a:xfrm>
        </p:spPr>
        <p:txBody>
          <a:bodyPr/>
          <a:lstStyle/>
          <a:p>
            <a:r>
              <a:rPr lang="en-US" dirty="0"/>
              <a:t>Drag picture to placeholder or click icon to add</a:t>
            </a:r>
          </a:p>
        </p:txBody>
      </p:sp>
      <p:sp>
        <p:nvSpPr>
          <p:cNvPr id="7" name="TextBox 6"/>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
        <p:nvSpPr>
          <p:cNvPr id="8" name="Title 1"/>
          <p:cNvSpPr>
            <a:spLocks noGrp="1"/>
          </p:cNvSpPr>
          <p:nvPr>
            <p:ph type="title"/>
          </p:nvPr>
        </p:nvSpPr>
        <p:spPr>
          <a:xfrm>
            <a:off x="651279" y="1"/>
            <a:ext cx="23082477" cy="2070681"/>
          </a:xfrm>
          <a:ln>
            <a:noFill/>
          </a:ln>
        </p:spPr>
        <p:txBody>
          <a:bodyPr lIns="91440">
            <a:normAutofit/>
          </a:bodyPr>
          <a:lstStyle>
            <a:lvl1pPr algn="l">
              <a:defRPr sz="6462" b="1" i="0">
                <a:solidFill>
                  <a:srgbClr val="129045"/>
                </a:solidFill>
                <a:latin typeface="Verdana"/>
                <a:cs typeface="Verdana"/>
              </a:defRPr>
            </a:lvl1pPr>
          </a:lstStyle>
          <a:p>
            <a:r>
              <a:rPr lang="en-US" dirty="0"/>
              <a:t>Click to edit Master title style</a:t>
            </a:r>
          </a:p>
        </p:txBody>
      </p:sp>
      <p:sp>
        <p:nvSpPr>
          <p:cNvPr id="10" name="Text Placeholder 11"/>
          <p:cNvSpPr>
            <a:spLocks noGrp="1"/>
          </p:cNvSpPr>
          <p:nvPr>
            <p:ph type="body" sz="quarter" idx="10"/>
          </p:nvPr>
        </p:nvSpPr>
        <p:spPr>
          <a:xfrm>
            <a:off x="651276" y="2066685"/>
            <a:ext cx="23082477" cy="1089819"/>
          </a:xfrm>
        </p:spPr>
        <p:txBody>
          <a:bodyPr anchor="ctr" anchorCtr="0">
            <a:normAutofit/>
          </a:bodyPr>
          <a:lstStyle>
            <a:lvl1pPr marL="0" indent="0">
              <a:buNone/>
              <a:defRPr sz="3692" b="0" i="0">
                <a:solidFill>
                  <a:schemeClr val="bg1"/>
                </a:solidFill>
                <a:latin typeface="Verdana"/>
                <a:cs typeface="Verdana"/>
              </a:defRPr>
            </a:lvl1pPr>
            <a:lvl2pPr marL="1055080" indent="0">
              <a:buNone/>
              <a:defRPr b="0" i="0">
                <a:solidFill>
                  <a:schemeClr val="accent6"/>
                </a:solidFill>
                <a:latin typeface="Gotham-Bold"/>
                <a:cs typeface="Gotham-Bold"/>
              </a:defRPr>
            </a:lvl2pPr>
            <a:lvl3pPr marL="2110161" indent="0">
              <a:buNone/>
              <a:defRPr b="0" i="0">
                <a:solidFill>
                  <a:schemeClr val="accent6"/>
                </a:solidFill>
                <a:latin typeface="Gotham-Bold"/>
                <a:cs typeface="Gotham-Bold"/>
              </a:defRPr>
            </a:lvl3pPr>
            <a:lvl4pPr marL="3165241" indent="0">
              <a:buNone/>
              <a:defRPr b="0" i="0">
                <a:solidFill>
                  <a:schemeClr val="accent6"/>
                </a:solidFill>
                <a:latin typeface="Gotham-Bold"/>
                <a:cs typeface="Gotham-Bold"/>
              </a:defRPr>
            </a:lvl4pPr>
            <a:lvl5pPr marL="4220322"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4868315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9" name="Rectangle 8"/>
          <p:cNvSpPr/>
          <p:nvPr userDrawn="1"/>
        </p:nvSpPr>
        <p:spPr>
          <a:xfrm>
            <a:off x="0" y="2070682"/>
            <a:ext cx="24384000"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10" name="Picture Placeholder 8"/>
          <p:cNvSpPr>
            <a:spLocks noGrp="1"/>
          </p:cNvSpPr>
          <p:nvPr>
            <p:ph type="pic" sz="quarter" idx="11"/>
          </p:nvPr>
        </p:nvSpPr>
        <p:spPr>
          <a:xfrm>
            <a:off x="651935" y="3516923"/>
            <a:ext cx="23081821" cy="7244862"/>
          </a:xfrm>
        </p:spPr>
        <p:txBody>
          <a:bodyPr/>
          <a:lstStyle/>
          <a:p>
            <a:r>
              <a:rPr lang="en-US" dirty="0"/>
              <a:t>Drag picture to placeholder or click icon to add</a:t>
            </a:r>
          </a:p>
        </p:txBody>
      </p:sp>
      <p:sp>
        <p:nvSpPr>
          <p:cNvPr id="12" name="Text Placeholder 2"/>
          <p:cNvSpPr>
            <a:spLocks noGrp="1"/>
          </p:cNvSpPr>
          <p:nvPr>
            <p:ph type="body" idx="1"/>
          </p:nvPr>
        </p:nvSpPr>
        <p:spPr>
          <a:xfrm>
            <a:off x="651275" y="11136436"/>
            <a:ext cx="23082480" cy="1279523"/>
          </a:xfrm>
        </p:spPr>
        <p:txBody>
          <a:bodyPr anchor="t" anchorCtr="0">
            <a:normAutofit/>
          </a:bodyPr>
          <a:lstStyle>
            <a:lvl1pPr marL="0" indent="0">
              <a:buNone/>
              <a:defRPr sz="3692" b="1" i="0">
                <a:solidFill>
                  <a:srgbClr val="7F7F7F"/>
                </a:solidFill>
                <a:latin typeface="Arial"/>
                <a:cs typeface="Arial"/>
              </a:defRPr>
            </a:lvl1pPr>
            <a:lvl2pPr marL="1055080" indent="0">
              <a:buNone/>
              <a:defRPr sz="4615" b="1"/>
            </a:lvl2pPr>
            <a:lvl3pPr marL="2110161" indent="0">
              <a:buNone/>
              <a:defRPr sz="4154" b="1"/>
            </a:lvl3pPr>
            <a:lvl4pPr marL="3165241" indent="0">
              <a:buNone/>
              <a:defRPr sz="3692" b="1"/>
            </a:lvl4pPr>
            <a:lvl5pPr marL="4220322" indent="0">
              <a:buNone/>
              <a:defRPr sz="3692" b="1"/>
            </a:lvl5pPr>
            <a:lvl6pPr marL="5275402" indent="0">
              <a:buNone/>
              <a:defRPr sz="3692" b="1"/>
            </a:lvl6pPr>
            <a:lvl7pPr marL="6330483" indent="0">
              <a:buNone/>
              <a:defRPr sz="3692" b="1"/>
            </a:lvl7pPr>
            <a:lvl8pPr marL="7385563" indent="0">
              <a:buNone/>
              <a:defRPr sz="3692" b="1"/>
            </a:lvl8pPr>
            <a:lvl9pPr marL="8440644" indent="0">
              <a:buNone/>
              <a:defRPr sz="3692" b="1"/>
            </a:lvl9pPr>
          </a:lstStyle>
          <a:p>
            <a:pPr lvl="0"/>
            <a:r>
              <a:rPr lang="en-US"/>
              <a:t>Click to edit Master text styles</a:t>
            </a:r>
          </a:p>
        </p:txBody>
      </p:sp>
      <p:sp>
        <p:nvSpPr>
          <p:cNvPr id="8" name="TextBox 7"/>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
        <p:nvSpPr>
          <p:cNvPr id="13" name="Title 1"/>
          <p:cNvSpPr>
            <a:spLocks noGrp="1"/>
          </p:cNvSpPr>
          <p:nvPr>
            <p:ph type="title"/>
          </p:nvPr>
        </p:nvSpPr>
        <p:spPr>
          <a:xfrm>
            <a:off x="651279" y="1"/>
            <a:ext cx="23082477" cy="2070681"/>
          </a:xfrm>
          <a:ln>
            <a:noFill/>
          </a:ln>
        </p:spPr>
        <p:txBody>
          <a:bodyPr lIns="91440">
            <a:normAutofit/>
          </a:bodyPr>
          <a:lstStyle>
            <a:lvl1pPr algn="l">
              <a:defRPr sz="6462" b="1" i="0">
                <a:solidFill>
                  <a:srgbClr val="129045"/>
                </a:solidFill>
                <a:latin typeface="Verdana"/>
                <a:cs typeface="Verdana"/>
              </a:defRPr>
            </a:lvl1pPr>
          </a:lstStyle>
          <a:p>
            <a:r>
              <a:rPr lang="en-US" dirty="0"/>
              <a:t>Click to edit Master title style</a:t>
            </a:r>
          </a:p>
        </p:txBody>
      </p:sp>
      <p:sp>
        <p:nvSpPr>
          <p:cNvPr id="14" name="Text Placeholder 11"/>
          <p:cNvSpPr>
            <a:spLocks noGrp="1"/>
          </p:cNvSpPr>
          <p:nvPr>
            <p:ph type="body" sz="quarter" idx="10"/>
          </p:nvPr>
        </p:nvSpPr>
        <p:spPr>
          <a:xfrm>
            <a:off x="651276" y="2066685"/>
            <a:ext cx="23082477" cy="1089819"/>
          </a:xfrm>
        </p:spPr>
        <p:txBody>
          <a:bodyPr anchor="ctr" anchorCtr="0">
            <a:normAutofit/>
          </a:bodyPr>
          <a:lstStyle>
            <a:lvl1pPr marL="0" indent="0">
              <a:buNone/>
              <a:defRPr sz="3692" b="0" i="0">
                <a:solidFill>
                  <a:schemeClr val="bg1"/>
                </a:solidFill>
                <a:latin typeface="Verdana"/>
                <a:cs typeface="Verdana"/>
              </a:defRPr>
            </a:lvl1pPr>
            <a:lvl2pPr marL="1055080" indent="0">
              <a:buNone/>
              <a:defRPr b="0" i="0">
                <a:solidFill>
                  <a:schemeClr val="accent6"/>
                </a:solidFill>
                <a:latin typeface="Gotham-Bold"/>
                <a:cs typeface="Gotham-Bold"/>
              </a:defRPr>
            </a:lvl2pPr>
            <a:lvl3pPr marL="2110161" indent="0">
              <a:buNone/>
              <a:defRPr b="0" i="0">
                <a:solidFill>
                  <a:schemeClr val="accent6"/>
                </a:solidFill>
                <a:latin typeface="Gotham-Bold"/>
                <a:cs typeface="Gotham-Bold"/>
              </a:defRPr>
            </a:lvl3pPr>
            <a:lvl4pPr marL="3165241" indent="0">
              <a:buNone/>
              <a:defRPr b="0" i="0">
                <a:solidFill>
                  <a:schemeClr val="accent6"/>
                </a:solidFill>
                <a:latin typeface="Gotham-Bold"/>
                <a:cs typeface="Gotham-Bold"/>
              </a:defRPr>
            </a:lvl4pPr>
            <a:lvl5pPr marL="4220322"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32974590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9" name="Rectangle 8"/>
          <p:cNvSpPr/>
          <p:nvPr userDrawn="1"/>
        </p:nvSpPr>
        <p:spPr>
          <a:xfrm>
            <a:off x="0" y="2070682"/>
            <a:ext cx="24384000"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10" name="Picture Placeholder 8"/>
          <p:cNvSpPr>
            <a:spLocks noGrp="1"/>
          </p:cNvSpPr>
          <p:nvPr>
            <p:ph type="pic" sz="quarter" idx="11"/>
          </p:nvPr>
        </p:nvSpPr>
        <p:spPr>
          <a:xfrm>
            <a:off x="651935" y="3516923"/>
            <a:ext cx="11214947" cy="7244862"/>
          </a:xfrm>
        </p:spPr>
        <p:txBody>
          <a:bodyPr/>
          <a:lstStyle/>
          <a:p>
            <a:r>
              <a:rPr lang="en-US" dirty="0"/>
              <a:t>Drag picture to placeholder or click icon to add</a:t>
            </a:r>
          </a:p>
        </p:txBody>
      </p:sp>
      <p:sp>
        <p:nvSpPr>
          <p:cNvPr id="12" name="Text Placeholder 2"/>
          <p:cNvSpPr>
            <a:spLocks noGrp="1"/>
          </p:cNvSpPr>
          <p:nvPr>
            <p:ph type="body" idx="1"/>
          </p:nvPr>
        </p:nvSpPr>
        <p:spPr>
          <a:xfrm>
            <a:off x="651276" y="10989909"/>
            <a:ext cx="11215267" cy="1279523"/>
          </a:xfrm>
        </p:spPr>
        <p:txBody>
          <a:bodyPr anchor="t" anchorCtr="0">
            <a:normAutofit/>
          </a:bodyPr>
          <a:lstStyle>
            <a:lvl1pPr marL="0" indent="0">
              <a:buNone/>
              <a:defRPr sz="3692" b="1" i="0">
                <a:solidFill>
                  <a:srgbClr val="7F7F7F"/>
                </a:solidFill>
                <a:latin typeface="Arial"/>
                <a:cs typeface="Arial"/>
              </a:defRPr>
            </a:lvl1pPr>
            <a:lvl2pPr marL="1055080" indent="0">
              <a:buNone/>
              <a:defRPr sz="4615" b="1"/>
            </a:lvl2pPr>
            <a:lvl3pPr marL="2110161" indent="0">
              <a:buNone/>
              <a:defRPr sz="4154" b="1"/>
            </a:lvl3pPr>
            <a:lvl4pPr marL="3165241" indent="0">
              <a:buNone/>
              <a:defRPr sz="3692" b="1"/>
            </a:lvl4pPr>
            <a:lvl5pPr marL="4220322" indent="0">
              <a:buNone/>
              <a:defRPr sz="3692" b="1"/>
            </a:lvl5pPr>
            <a:lvl6pPr marL="5275402" indent="0">
              <a:buNone/>
              <a:defRPr sz="3692" b="1"/>
            </a:lvl6pPr>
            <a:lvl7pPr marL="6330483" indent="0">
              <a:buNone/>
              <a:defRPr sz="3692" b="1"/>
            </a:lvl7pPr>
            <a:lvl8pPr marL="7385563" indent="0">
              <a:buNone/>
              <a:defRPr sz="3692" b="1"/>
            </a:lvl8pPr>
            <a:lvl9pPr marL="8440644" indent="0">
              <a:buNone/>
              <a:defRPr sz="3692" b="1"/>
            </a:lvl9pPr>
          </a:lstStyle>
          <a:p>
            <a:pPr lvl="0"/>
            <a:r>
              <a:rPr lang="en-US"/>
              <a:t>Click to edit Master text styles</a:t>
            </a:r>
          </a:p>
        </p:txBody>
      </p:sp>
      <p:sp>
        <p:nvSpPr>
          <p:cNvPr id="13" name="Picture Placeholder 8"/>
          <p:cNvSpPr>
            <a:spLocks noGrp="1"/>
          </p:cNvSpPr>
          <p:nvPr>
            <p:ph type="pic" sz="quarter" idx="12"/>
          </p:nvPr>
        </p:nvSpPr>
        <p:spPr>
          <a:xfrm>
            <a:off x="12518809" y="3516923"/>
            <a:ext cx="11214947" cy="7244862"/>
          </a:xfrm>
        </p:spPr>
        <p:txBody>
          <a:bodyPr/>
          <a:lstStyle/>
          <a:p>
            <a:r>
              <a:rPr lang="en-US" dirty="0"/>
              <a:t>Drag picture to placeholder or click icon to add</a:t>
            </a:r>
          </a:p>
        </p:txBody>
      </p:sp>
      <p:sp>
        <p:nvSpPr>
          <p:cNvPr id="14" name="Text Placeholder 2"/>
          <p:cNvSpPr>
            <a:spLocks noGrp="1"/>
          </p:cNvSpPr>
          <p:nvPr>
            <p:ph type="body" idx="13"/>
          </p:nvPr>
        </p:nvSpPr>
        <p:spPr>
          <a:xfrm>
            <a:off x="12518151" y="10989909"/>
            <a:ext cx="11215267" cy="1279523"/>
          </a:xfrm>
        </p:spPr>
        <p:txBody>
          <a:bodyPr anchor="t" anchorCtr="0">
            <a:normAutofit/>
          </a:bodyPr>
          <a:lstStyle>
            <a:lvl1pPr marL="0" indent="0">
              <a:buNone/>
              <a:defRPr sz="3692" b="1" i="0">
                <a:solidFill>
                  <a:srgbClr val="7F7F7F"/>
                </a:solidFill>
                <a:latin typeface="Arial"/>
                <a:cs typeface="Arial"/>
              </a:defRPr>
            </a:lvl1pPr>
            <a:lvl2pPr marL="1055080" indent="0">
              <a:buNone/>
              <a:defRPr sz="4615" b="1"/>
            </a:lvl2pPr>
            <a:lvl3pPr marL="2110161" indent="0">
              <a:buNone/>
              <a:defRPr sz="4154" b="1"/>
            </a:lvl3pPr>
            <a:lvl4pPr marL="3165241" indent="0">
              <a:buNone/>
              <a:defRPr sz="3692" b="1"/>
            </a:lvl4pPr>
            <a:lvl5pPr marL="4220322" indent="0">
              <a:buNone/>
              <a:defRPr sz="3692" b="1"/>
            </a:lvl5pPr>
            <a:lvl6pPr marL="5275402" indent="0">
              <a:buNone/>
              <a:defRPr sz="3692" b="1"/>
            </a:lvl6pPr>
            <a:lvl7pPr marL="6330483" indent="0">
              <a:buNone/>
              <a:defRPr sz="3692" b="1"/>
            </a:lvl7pPr>
            <a:lvl8pPr marL="7385563" indent="0">
              <a:buNone/>
              <a:defRPr sz="3692" b="1"/>
            </a:lvl8pPr>
            <a:lvl9pPr marL="8440644" indent="0">
              <a:buNone/>
              <a:defRPr sz="3692" b="1"/>
            </a:lvl9pPr>
          </a:lstStyle>
          <a:p>
            <a:pPr lvl="0"/>
            <a:r>
              <a:rPr lang="en-US"/>
              <a:t>Click to edit Master text styles</a:t>
            </a:r>
          </a:p>
        </p:txBody>
      </p:sp>
      <p:sp>
        <p:nvSpPr>
          <p:cNvPr id="15" name="TextBox 14"/>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
        <p:nvSpPr>
          <p:cNvPr id="16" name="Title 1"/>
          <p:cNvSpPr>
            <a:spLocks noGrp="1"/>
          </p:cNvSpPr>
          <p:nvPr>
            <p:ph type="title"/>
          </p:nvPr>
        </p:nvSpPr>
        <p:spPr>
          <a:xfrm>
            <a:off x="651279" y="1"/>
            <a:ext cx="23082477" cy="2070681"/>
          </a:xfrm>
          <a:ln>
            <a:noFill/>
          </a:ln>
        </p:spPr>
        <p:txBody>
          <a:bodyPr lIns="91440">
            <a:normAutofit/>
          </a:bodyPr>
          <a:lstStyle>
            <a:lvl1pPr algn="l">
              <a:defRPr sz="6462" b="1" i="0">
                <a:solidFill>
                  <a:srgbClr val="129045"/>
                </a:solidFill>
                <a:latin typeface="Verdana"/>
                <a:cs typeface="Verdana"/>
              </a:defRPr>
            </a:lvl1pPr>
          </a:lstStyle>
          <a:p>
            <a:r>
              <a:rPr lang="en-US" dirty="0"/>
              <a:t>Click to edit Master title style</a:t>
            </a:r>
          </a:p>
        </p:txBody>
      </p:sp>
      <p:sp>
        <p:nvSpPr>
          <p:cNvPr id="18" name="Text Placeholder 11"/>
          <p:cNvSpPr>
            <a:spLocks noGrp="1"/>
          </p:cNvSpPr>
          <p:nvPr>
            <p:ph type="body" sz="quarter" idx="10"/>
          </p:nvPr>
        </p:nvSpPr>
        <p:spPr>
          <a:xfrm>
            <a:off x="651276" y="2066685"/>
            <a:ext cx="23082477" cy="1089819"/>
          </a:xfrm>
        </p:spPr>
        <p:txBody>
          <a:bodyPr anchor="ctr" anchorCtr="0">
            <a:normAutofit/>
          </a:bodyPr>
          <a:lstStyle>
            <a:lvl1pPr marL="0" indent="0">
              <a:buNone/>
              <a:defRPr sz="3692" b="0" i="0">
                <a:solidFill>
                  <a:schemeClr val="bg1"/>
                </a:solidFill>
                <a:latin typeface="Verdana"/>
                <a:cs typeface="Verdana"/>
              </a:defRPr>
            </a:lvl1pPr>
            <a:lvl2pPr marL="1055080" indent="0">
              <a:buNone/>
              <a:defRPr b="0" i="0">
                <a:solidFill>
                  <a:schemeClr val="accent6"/>
                </a:solidFill>
                <a:latin typeface="Gotham-Bold"/>
                <a:cs typeface="Gotham-Bold"/>
              </a:defRPr>
            </a:lvl2pPr>
            <a:lvl3pPr marL="2110161" indent="0">
              <a:buNone/>
              <a:defRPr b="0" i="0">
                <a:solidFill>
                  <a:schemeClr val="accent6"/>
                </a:solidFill>
                <a:latin typeface="Gotham-Bold"/>
                <a:cs typeface="Gotham-Bold"/>
              </a:defRPr>
            </a:lvl3pPr>
            <a:lvl4pPr marL="3165241" indent="0">
              <a:buNone/>
              <a:defRPr b="0" i="0">
                <a:solidFill>
                  <a:schemeClr val="accent6"/>
                </a:solidFill>
                <a:latin typeface="Gotham-Bold"/>
                <a:cs typeface="Gotham-Bold"/>
              </a:defRPr>
            </a:lvl4pPr>
            <a:lvl5pPr marL="4220322"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40058510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51935" y="3143253"/>
            <a:ext cx="23081821" cy="8192658"/>
          </a:xfrm>
        </p:spPr>
        <p:txBody>
          <a:bodyPr/>
          <a:lstStyle/>
          <a:p>
            <a:r>
              <a:rPr lang="en-US" dirty="0"/>
              <a:t>Drag picture to placeholder or click icon to add</a:t>
            </a:r>
          </a:p>
        </p:txBody>
      </p:sp>
      <p:sp>
        <p:nvSpPr>
          <p:cNvPr id="2" name="Title 1"/>
          <p:cNvSpPr>
            <a:spLocks noGrp="1"/>
          </p:cNvSpPr>
          <p:nvPr>
            <p:ph type="title"/>
          </p:nvPr>
        </p:nvSpPr>
        <p:spPr>
          <a:xfrm>
            <a:off x="651279" y="549277"/>
            <a:ext cx="23082477" cy="2286000"/>
          </a:xfrm>
        </p:spPr>
        <p:txBody>
          <a:bodyPr anchor="b" anchorCtr="0">
            <a:normAutofit/>
          </a:bodyPr>
          <a:lstStyle>
            <a:lvl1pPr algn="l">
              <a:lnSpc>
                <a:spcPct val="80000"/>
              </a:lnSpc>
              <a:defRPr sz="6462" b="1" i="0">
                <a:solidFill>
                  <a:schemeClr val="accent1"/>
                </a:solidFill>
                <a:latin typeface="Verdana"/>
                <a:cs typeface="Verdana"/>
              </a:defRPr>
            </a:lvl1pPr>
          </a:lstStyle>
          <a:p>
            <a:r>
              <a:rPr lang="en-US" dirty="0"/>
              <a:t>Click to edit Master title style</a:t>
            </a:r>
          </a:p>
        </p:txBody>
      </p:sp>
      <p:sp>
        <p:nvSpPr>
          <p:cNvPr id="4" name="Rectangle 3"/>
          <p:cNvSpPr/>
          <p:nvPr userDrawn="1"/>
        </p:nvSpPr>
        <p:spPr>
          <a:xfrm>
            <a:off x="651279" y="11335910"/>
            <a:ext cx="23082477"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7" name="TextBox 6"/>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Tree>
    <p:extLst>
      <p:ext uri="{BB962C8B-B14F-4D97-AF65-F5344CB8AC3E}">
        <p14:creationId xmlns:p14="http://schemas.microsoft.com/office/powerpoint/2010/main" val="21485212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1279" y="549277"/>
            <a:ext cx="23082477" cy="2286000"/>
          </a:xfrm>
        </p:spPr>
        <p:txBody>
          <a:bodyPr anchor="b" anchorCtr="0">
            <a:normAutofit/>
          </a:bodyPr>
          <a:lstStyle>
            <a:lvl1pPr algn="l">
              <a:lnSpc>
                <a:spcPct val="80000"/>
              </a:lnSpc>
              <a:defRPr sz="6462" b="1" i="0">
                <a:solidFill>
                  <a:schemeClr val="accent1"/>
                </a:solidFill>
                <a:latin typeface="Verdana"/>
                <a:cs typeface="Verdana"/>
              </a:defRPr>
            </a:lvl1pPr>
          </a:lstStyle>
          <a:p>
            <a:r>
              <a:rPr lang="en-US"/>
              <a:t>Click to edit Master title style</a:t>
            </a:r>
            <a:endParaRPr lang="en-US" dirty="0"/>
          </a:p>
        </p:txBody>
      </p:sp>
      <p:sp>
        <p:nvSpPr>
          <p:cNvPr id="9" name="Picture Placeholder 8"/>
          <p:cNvSpPr>
            <a:spLocks noGrp="1"/>
          </p:cNvSpPr>
          <p:nvPr>
            <p:ph type="pic" sz="quarter" idx="10"/>
          </p:nvPr>
        </p:nvSpPr>
        <p:spPr>
          <a:xfrm>
            <a:off x="651935" y="4250684"/>
            <a:ext cx="23081821" cy="7085225"/>
          </a:xfrm>
        </p:spPr>
        <p:txBody>
          <a:bodyPr/>
          <a:lstStyle/>
          <a:p>
            <a:r>
              <a:rPr lang="en-US" dirty="0"/>
              <a:t>Drag picture to placeholder or click icon to add</a:t>
            </a:r>
          </a:p>
        </p:txBody>
      </p:sp>
      <p:sp>
        <p:nvSpPr>
          <p:cNvPr id="11" name="Text Placeholder 2"/>
          <p:cNvSpPr>
            <a:spLocks noGrp="1"/>
          </p:cNvSpPr>
          <p:nvPr>
            <p:ph type="body" idx="1"/>
          </p:nvPr>
        </p:nvSpPr>
        <p:spPr>
          <a:xfrm>
            <a:off x="651280" y="2858569"/>
            <a:ext cx="23082480" cy="1392115"/>
          </a:xfrm>
        </p:spPr>
        <p:txBody>
          <a:bodyPr anchor="ctr" anchorCtr="0">
            <a:normAutofit/>
          </a:bodyPr>
          <a:lstStyle>
            <a:lvl1pPr marL="0" indent="0">
              <a:buNone/>
              <a:defRPr sz="3692" b="0" i="0">
                <a:solidFill>
                  <a:srgbClr val="7F7F7F"/>
                </a:solidFill>
                <a:latin typeface="Verdana"/>
                <a:cs typeface="Verdana"/>
              </a:defRPr>
            </a:lvl1pPr>
            <a:lvl2pPr marL="1055080" indent="0">
              <a:buNone/>
              <a:defRPr sz="4615" b="1"/>
            </a:lvl2pPr>
            <a:lvl3pPr marL="2110161" indent="0">
              <a:buNone/>
              <a:defRPr sz="4154" b="1"/>
            </a:lvl3pPr>
            <a:lvl4pPr marL="3165241" indent="0">
              <a:buNone/>
              <a:defRPr sz="3692" b="1"/>
            </a:lvl4pPr>
            <a:lvl5pPr marL="4220322" indent="0">
              <a:buNone/>
              <a:defRPr sz="3692" b="1"/>
            </a:lvl5pPr>
            <a:lvl6pPr marL="5275402" indent="0">
              <a:buNone/>
              <a:defRPr sz="3692" b="1"/>
            </a:lvl6pPr>
            <a:lvl7pPr marL="6330483" indent="0">
              <a:buNone/>
              <a:defRPr sz="3692" b="1"/>
            </a:lvl7pPr>
            <a:lvl8pPr marL="7385563" indent="0">
              <a:buNone/>
              <a:defRPr sz="3692" b="1"/>
            </a:lvl8pPr>
            <a:lvl9pPr marL="8440644" indent="0">
              <a:buNone/>
              <a:defRPr sz="3692" b="1"/>
            </a:lvl9pPr>
          </a:lstStyle>
          <a:p>
            <a:pPr lvl="0"/>
            <a:r>
              <a:rPr lang="en-US" dirty="0"/>
              <a:t>Click to edit Master text styles</a:t>
            </a:r>
          </a:p>
        </p:txBody>
      </p:sp>
      <p:sp>
        <p:nvSpPr>
          <p:cNvPr id="5" name="Rectangle 4"/>
          <p:cNvSpPr/>
          <p:nvPr userDrawn="1"/>
        </p:nvSpPr>
        <p:spPr>
          <a:xfrm>
            <a:off x="651279" y="11335910"/>
            <a:ext cx="23082477"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7" name="TextBox 6"/>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Tree>
    <p:extLst>
      <p:ext uri="{BB962C8B-B14F-4D97-AF65-F5344CB8AC3E}">
        <p14:creationId xmlns:p14="http://schemas.microsoft.com/office/powerpoint/2010/main" val="31633102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1279" y="549277"/>
            <a:ext cx="23082477" cy="2286000"/>
          </a:xfrm>
        </p:spPr>
        <p:txBody>
          <a:bodyPr anchor="b" anchorCtr="0">
            <a:normAutofit/>
          </a:bodyPr>
          <a:lstStyle>
            <a:lvl1pPr algn="l">
              <a:lnSpc>
                <a:spcPct val="80000"/>
              </a:lnSpc>
              <a:defRPr sz="6462" b="1" i="0">
                <a:solidFill>
                  <a:schemeClr val="accent1"/>
                </a:solidFill>
                <a:latin typeface="Verdana"/>
                <a:cs typeface="Verdana"/>
              </a:defRPr>
            </a:lvl1pPr>
          </a:lstStyle>
          <a:p>
            <a:r>
              <a:rPr lang="en-US" dirty="0"/>
              <a:t>Click to edit Master title style</a:t>
            </a:r>
          </a:p>
        </p:txBody>
      </p:sp>
      <p:sp>
        <p:nvSpPr>
          <p:cNvPr id="9" name="Picture Placeholder 8"/>
          <p:cNvSpPr>
            <a:spLocks noGrp="1"/>
          </p:cNvSpPr>
          <p:nvPr>
            <p:ph type="pic" sz="quarter" idx="10"/>
          </p:nvPr>
        </p:nvSpPr>
        <p:spPr>
          <a:xfrm>
            <a:off x="651935" y="3143250"/>
            <a:ext cx="23081821" cy="7584882"/>
          </a:xfrm>
        </p:spPr>
        <p:txBody>
          <a:bodyPr/>
          <a:lstStyle/>
          <a:p>
            <a:r>
              <a:rPr lang="en-US" dirty="0"/>
              <a:t>Drag picture to placeholder or click icon to add</a:t>
            </a:r>
          </a:p>
        </p:txBody>
      </p:sp>
      <p:sp>
        <p:nvSpPr>
          <p:cNvPr id="11" name="Text Placeholder 2"/>
          <p:cNvSpPr>
            <a:spLocks noGrp="1"/>
          </p:cNvSpPr>
          <p:nvPr>
            <p:ph type="body" idx="1"/>
          </p:nvPr>
        </p:nvSpPr>
        <p:spPr>
          <a:xfrm>
            <a:off x="651280" y="11046097"/>
            <a:ext cx="23082480" cy="1392115"/>
          </a:xfrm>
        </p:spPr>
        <p:txBody>
          <a:bodyPr anchor="t" anchorCtr="0">
            <a:normAutofit/>
          </a:bodyPr>
          <a:lstStyle>
            <a:lvl1pPr marL="0" indent="0">
              <a:buNone/>
              <a:defRPr sz="3692" b="1" i="0">
                <a:solidFill>
                  <a:srgbClr val="7F7F7F"/>
                </a:solidFill>
                <a:latin typeface="Arial"/>
                <a:cs typeface="Arial"/>
              </a:defRPr>
            </a:lvl1pPr>
            <a:lvl2pPr marL="1055080" indent="0">
              <a:buNone/>
              <a:defRPr sz="4615" b="1"/>
            </a:lvl2pPr>
            <a:lvl3pPr marL="2110161" indent="0">
              <a:buNone/>
              <a:defRPr sz="4154" b="1"/>
            </a:lvl3pPr>
            <a:lvl4pPr marL="3165241" indent="0">
              <a:buNone/>
              <a:defRPr sz="3692" b="1"/>
            </a:lvl4pPr>
            <a:lvl5pPr marL="4220322" indent="0">
              <a:buNone/>
              <a:defRPr sz="3692" b="1"/>
            </a:lvl5pPr>
            <a:lvl6pPr marL="5275402" indent="0">
              <a:buNone/>
              <a:defRPr sz="3692" b="1"/>
            </a:lvl6pPr>
            <a:lvl7pPr marL="6330483" indent="0">
              <a:buNone/>
              <a:defRPr sz="3692" b="1"/>
            </a:lvl7pPr>
            <a:lvl8pPr marL="7385563" indent="0">
              <a:buNone/>
              <a:defRPr sz="3692" b="1"/>
            </a:lvl8pPr>
            <a:lvl9pPr marL="8440644" indent="0">
              <a:buNone/>
              <a:defRPr sz="3692" b="1"/>
            </a:lvl9pPr>
          </a:lstStyle>
          <a:p>
            <a:pPr lvl="0"/>
            <a:r>
              <a:rPr lang="en-US"/>
              <a:t>Click to edit Master text styles</a:t>
            </a:r>
          </a:p>
        </p:txBody>
      </p:sp>
      <p:sp>
        <p:nvSpPr>
          <p:cNvPr id="5" name="Rectangle 4"/>
          <p:cNvSpPr/>
          <p:nvPr userDrawn="1"/>
        </p:nvSpPr>
        <p:spPr>
          <a:xfrm>
            <a:off x="651279" y="9637580"/>
            <a:ext cx="23082477" cy="1090553"/>
          </a:xfrm>
          <a:prstGeom prst="rect">
            <a:avLst/>
          </a:prstGeom>
          <a:solidFill>
            <a:srgbClr val="14468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7" name="TextBox 6"/>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Tree>
    <p:extLst>
      <p:ext uri="{BB962C8B-B14F-4D97-AF65-F5344CB8AC3E}">
        <p14:creationId xmlns:p14="http://schemas.microsoft.com/office/powerpoint/2010/main" val="27139867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1279" y="549277"/>
            <a:ext cx="23082477" cy="2286000"/>
          </a:xfrm>
        </p:spPr>
        <p:txBody>
          <a:bodyPr anchor="b" anchorCtr="0">
            <a:normAutofit/>
          </a:bodyPr>
          <a:lstStyle>
            <a:lvl1pPr algn="l">
              <a:lnSpc>
                <a:spcPct val="80000"/>
              </a:lnSpc>
              <a:defRPr sz="6462" b="1" i="0">
                <a:solidFill>
                  <a:schemeClr val="accent1"/>
                </a:solidFill>
                <a:latin typeface="Verdana"/>
                <a:cs typeface="Verdana"/>
              </a:defRPr>
            </a:lvl1pPr>
          </a:lstStyle>
          <a:p>
            <a:r>
              <a:rPr lang="en-US"/>
              <a:t>Click to edit Master title style</a:t>
            </a:r>
            <a:endParaRPr lang="en-US" dirty="0"/>
          </a:p>
        </p:txBody>
      </p:sp>
      <p:sp>
        <p:nvSpPr>
          <p:cNvPr id="9" name="Picture Placeholder 8"/>
          <p:cNvSpPr>
            <a:spLocks noGrp="1"/>
          </p:cNvSpPr>
          <p:nvPr>
            <p:ph type="pic" sz="quarter" idx="10"/>
          </p:nvPr>
        </p:nvSpPr>
        <p:spPr>
          <a:xfrm>
            <a:off x="651936" y="3143253"/>
            <a:ext cx="15528805" cy="8192658"/>
          </a:xfrm>
        </p:spPr>
        <p:txBody>
          <a:bodyPr/>
          <a:lstStyle/>
          <a:p>
            <a:r>
              <a:rPr lang="en-US" dirty="0"/>
              <a:t>Drag picture to placeholder or click icon to add</a:t>
            </a:r>
          </a:p>
        </p:txBody>
      </p:sp>
      <p:sp>
        <p:nvSpPr>
          <p:cNvPr id="4" name="Text Placeholder 23"/>
          <p:cNvSpPr>
            <a:spLocks noGrp="1"/>
          </p:cNvSpPr>
          <p:nvPr>
            <p:ph type="body" sz="quarter" idx="17"/>
          </p:nvPr>
        </p:nvSpPr>
        <p:spPr>
          <a:xfrm>
            <a:off x="16607212" y="3143251"/>
            <a:ext cx="7126547" cy="9283212"/>
          </a:xfrm>
        </p:spPr>
        <p:txBody>
          <a:bodyPr>
            <a:normAutofit/>
          </a:bodyPr>
          <a:lstStyle>
            <a:lvl1pPr marL="0" indent="0">
              <a:buClr>
                <a:schemeClr val="accent3"/>
              </a:buClr>
              <a:buNone/>
              <a:defRPr sz="3231" b="0" i="0">
                <a:latin typeface="Arial"/>
                <a:cs typeface="Arial"/>
              </a:defRPr>
            </a:lvl1pPr>
            <a:lvl2pPr>
              <a:buClr>
                <a:schemeClr val="accent3"/>
              </a:buClr>
              <a:defRPr sz="3231" b="0" i="1">
                <a:latin typeface="Arial"/>
                <a:cs typeface="Arial"/>
              </a:defRPr>
            </a:lvl2pPr>
            <a:lvl3pPr>
              <a:buClr>
                <a:schemeClr val="accent3"/>
              </a:buClr>
              <a:defRPr sz="2769" b="0" i="0">
                <a:latin typeface="Arial"/>
                <a:cs typeface="Arial"/>
              </a:defRPr>
            </a:lvl3pPr>
            <a:lvl4pPr>
              <a:buClr>
                <a:schemeClr val="accent3"/>
              </a:buClr>
              <a:defRPr sz="2769" b="0" i="1">
                <a:latin typeface="Arial"/>
                <a:cs typeface="Arial"/>
              </a:defRPr>
            </a:lvl4pPr>
            <a:lvl5pPr>
              <a:buClr>
                <a:schemeClr val="accent3"/>
              </a:buClr>
              <a:defRPr sz="2538"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p:nvPr userDrawn="1"/>
        </p:nvSpPr>
        <p:spPr>
          <a:xfrm>
            <a:off x="651279" y="11335910"/>
            <a:ext cx="15529464"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7" name="TextBox 6"/>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Tree>
    <p:extLst>
      <p:ext uri="{BB962C8B-B14F-4D97-AF65-F5344CB8AC3E}">
        <p14:creationId xmlns:p14="http://schemas.microsoft.com/office/powerpoint/2010/main" val="1569830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Quote">
    <p:bg>
      <p:bgPr>
        <a:solidFill>
          <a:srgbClr val="FFFFFF"/>
        </a:solidFill>
        <a:effectLst/>
      </p:bgPr>
    </p:bg>
    <p:spTree>
      <p:nvGrpSpPr>
        <p:cNvPr id="1" name=""/>
        <p:cNvGrpSpPr/>
        <p:nvPr/>
      </p:nvGrpSpPr>
      <p:grpSpPr>
        <a:xfrm>
          <a:off x="0" y="0"/>
          <a:ext cx="0" cy="0"/>
          <a:chOff x="0" y="0"/>
          <a:chExt cx="0" cy="0"/>
        </a:xfrm>
      </p:grpSpPr>
      <p:sp>
        <p:nvSpPr>
          <p:cNvPr id="68" name="Truth collectiVe">
            <a:hlinkClick r:id="rId2"/>
          </p:cNvPr>
          <p:cNvSpPr txBox="1"/>
          <p:nvPr/>
        </p:nvSpPr>
        <p:spPr>
          <a:xfrm>
            <a:off x="21646486" y="12242397"/>
            <a:ext cx="1421299" cy="5285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latin typeface="+mj-lt"/>
                <a:ea typeface="+mj-ea"/>
                <a:cs typeface="+mj-cs"/>
                <a:sym typeface="Trade Gothic Condensed No. 18"/>
              </a:defRPr>
            </a:lvl1pPr>
          </a:lstStyle>
          <a:p>
            <a:r>
              <a:rPr dirty="0"/>
              <a:t>Truth collectiVe</a:t>
            </a:r>
          </a:p>
        </p:txBody>
      </p:sp>
      <p:sp>
        <p:nvSpPr>
          <p:cNvPr id="69" name="Line"/>
          <p:cNvSpPr/>
          <p:nvPr/>
        </p:nvSpPr>
        <p:spPr>
          <a:xfrm flipV="1">
            <a:off x="21478874" y="12211676"/>
            <a:ext cx="1" cy="218110"/>
          </a:xfrm>
          <a:prstGeom prst="line">
            <a:avLst/>
          </a:prstGeom>
          <a:ln w="635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71" name="Title Text"/>
          <p:cNvSpPr txBox="1">
            <a:spLocks noGrp="1"/>
          </p:cNvSpPr>
          <p:nvPr>
            <p:ph type="title"/>
          </p:nvPr>
        </p:nvSpPr>
        <p:spPr>
          <a:prstGeom prst="rect">
            <a:avLst/>
          </a:prstGeom>
        </p:spPr>
        <p:txBody>
          <a:bodyPr/>
          <a:lstStyle/>
          <a:p>
            <a:r>
              <a:t>Title Text</a:t>
            </a:r>
          </a:p>
        </p:txBody>
      </p:sp>
      <p:sp>
        <p:nvSpPr>
          <p:cNvPr id="72" name="“Quote tristique odio sit amet dui sollicitudin porta. Vestibulum id ipsum in justo vulputate feugiat.”…"/>
          <p:cNvSpPr txBox="1">
            <a:spLocks noGrp="1"/>
          </p:cNvSpPr>
          <p:nvPr>
            <p:ph type="body" sz="quarter" idx="13"/>
          </p:nvPr>
        </p:nvSpPr>
        <p:spPr>
          <a:xfrm>
            <a:off x="1325830" y="5460611"/>
            <a:ext cx="21739003" cy="2832101"/>
          </a:xfrm>
          <a:prstGeom prst="rect">
            <a:avLst/>
          </a:prstGeom>
        </p:spPr>
        <p:txBody>
          <a:bodyPr>
            <a:spAutoFit/>
          </a:bodyPr>
          <a:lstStyle/>
          <a:p>
            <a:pPr>
              <a:defRPr sz="8300" cap="none" spc="166">
                <a:solidFill>
                  <a:srgbClr val="53677C"/>
                </a:solidFill>
              </a:defRPr>
            </a:pPr>
            <a:r>
              <a:t>“Quote tristique odio sit amet dui sollicitudin porta. Vestibulum id ipsum in justo vulputate feugiat.”</a:t>
            </a:r>
          </a:p>
          <a:p>
            <a:pPr defTabSz="228600">
              <a:lnSpc>
                <a:spcPct val="110000"/>
              </a:lnSpc>
              <a:spcBef>
                <a:spcPts val="0"/>
              </a:spcBef>
              <a:defRPr sz="3600" cap="none" spc="36">
                <a:solidFill>
                  <a:srgbClr val="171717"/>
                </a:solidFill>
                <a:latin typeface="Garamond"/>
                <a:ea typeface="Garamond"/>
                <a:cs typeface="Garamond"/>
                <a:sym typeface="Garamond"/>
              </a:defRPr>
            </a:pPr>
            <a:r>
              <a:t>—Author Urna Arcu</a:t>
            </a: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1279" y="549277"/>
            <a:ext cx="23082477" cy="2286000"/>
          </a:xfrm>
        </p:spPr>
        <p:txBody>
          <a:bodyPr anchor="b" anchorCtr="0">
            <a:normAutofit/>
          </a:bodyPr>
          <a:lstStyle>
            <a:lvl1pPr algn="l">
              <a:lnSpc>
                <a:spcPct val="80000"/>
              </a:lnSpc>
              <a:defRPr sz="6462" b="1" i="0">
                <a:solidFill>
                  <a:schemeClr val="accent1"/>
                </a:solidFill>
                <a:latin typeface="Verdana"/>
                <a:cs typeface="Verdana"/>
              </a:defRPr>
            </a:lvl1pPr>
          </a:lstStyle>
          <a:p>
            <a:r>
              <a:rPr lang="en-US"/>
              <a:t>Click to edit Master title style</a:t>
            </a:r>
            <a:endParaRPr lang="en-US" dirty="0"/>
          </a:p>
        </p:txBody>
      </p:sp>
      <p:sp>
        <p:nvSpPr>
          <p:cNvPr id="9" name="Picture Placeholder 8"/>
          <p:cNvSpPr>
            <a:spLocks noGrp="1"/>
          </p:cNvSpPr>
          <p:nvPr>
            <p:ph type="pic" sz="quarter" idx="10"/>
          </p:nvPr>
        </p:nvSpPr>
        <p:spPr>
          <a:xfrm>
            <a:off x="651936" y="3143253"/>
            <a:ext cx="15528805" cy="8192658"/>
          </a:xfrm>
        </p:spPr>
        <p:txBody>
          <a:bodyPr/>
          <a:lstStyle/>
          <a:p>
            <a:r>
              <a:rPr lang="en-US" dirty="0"/>
              <a:t>Drag picture to placeholder or click icon to add</a:t>
            </a:r>
          </a:p>
        </p:txBody>
      </p:sp>
      <p:sp>
        <p:nvSpPr>
          <p:cNvPr id="5" name="Text Placeholder 2"/>
          <p:cNvSpPr>
            <a:spLocks noGrp="1"/>
          </p:cNvSpPr>
          <p:nvPr>
            <p:ph type="body" idx="1"/>
          </p:nvPr>
        </p:nvSpPr>
        <p:spPr>
          <a:xfrm>
            <a:off x="16607212" y="3143250"/>
            <a:ext cx="7126547" cy="1392115"/>
          </a:xfrm>
        </p:spPr>
        <p:txBody>
          <a:bodyPr anchor="b" anchorCtr="0">
            <a:normAutofit/>
          </a:bodyPr>
          <a:lstStyle>
            <a:lvl1pPr marL="0" indent="0">
              <a:buNone/>
              <a:defRPr sz="3692" b="1" i="0">
                <a:solidFill>
                  <a:srgbClr val="7F7F7F"/>
                </a:solidFill>
                <a:latin typeface="Arial"/>
                <a:cs typeface="Arial"/>
              </a:defRPr>
            </a:lvl1pPr>
            <a:lvl2pPr marL="1055080" indent="0">
              <a:buNone/>
              <a:defRPr sz="4615" b="1"/>
            </a:lvl2pPr>
            <a:lvl3pPr marL="2110161" indent="0">
              <a:buNone/>
              <a:defRPr sz="4154" b="1"/>
            </a:lvl3pPr>
            <a:lvl4pPr marL="3165241" indent="0">
              <a:buNone/>
              <a:defRPr sz="3692" b="1"/>
            </a:lvl4pPr>
            <a:lvl5pPr marL="4220322" indent="0">
              <a:buNone/>
              <a:defRPr sz="3692" b="1"/>
            </a:lvl5pPr>
            <a:lvl6pPr marL="5275402" indent="0">
              <a:buNone/>
              <a:defRPr sz="3692" b="1"/>
            </a:lvl6pPr>
            <a:lvl7pPr marL="6330483" indent="0">
              <a:buNone/>
              <a:defRPr sz="3692" b="1"/>
            </a:lvl7pPr>
            <a:lvl8pPr marL="7385563" indent="0">
              <a:buNone/>
              <a:defRPr sz="3692" b="1"/>
            </a:lvl8pPr>
            <a:lvl9pPr marL="8440644" indent="0">
              <a:buNone/>
              <a:defRPr sz="3692" b="1"/>
            </a:lvl9pPr>
          </a:lstStyle>
          <a:p>
            <a:pPr lvl="0"/>
            <a:r>
              <a:rPr lang="en-US"/>
              <a:t>Click to edit Master text styles</a:t>
            </a:r>
          </a:p>
        </p:txBody>
      </p:sp>
      <p:sp>
        <p:nvSpPr>
          <p:cNvPr id="6" name="Rectangle 5"/>
          <p:cNvSpPr/>
          <p:nvPr userDrawn="1"/>
        </p:nvSpPr>
        <p:spPr>
          <a:xfrm>
            <a:off x="651279" y="11335910"/>
            <a:ext cx="15529464" cy="109055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7" name="Text Placeholder 23"/>
          <p:cNvSpPr>
            <a:spLocks noGrp="1"/>
          </p:cNvSpPr>
          <p:nvPr>
            <p:ph type="body" sz="quarter" idx="17"/>
          </p:nvPr>
        </p:nvSpPr>
        <p:spPr>
          <a:xfrm>
            <a:off x="16607212" y="4535367"/>
            <a:ext cx="7126547" cy="7891096"/>
          </a:xfrm>
        </p:spPr>
        <p:txBody>
          <a:bodyPr>
            <a:normAutofit/>
          </a:bodyPr>
          <a:lstStyle>
            <a:lvl1pPr marL="0" indent="0">
              <a:buClr>
                <a:schemeClr val="accent3"/>
              </a:buClr>
              <a:buNone/>
              <a:defRPr sz="3231" b="0" i="0">
                <a:latin typeface="Arial"/>
                <a:cs typeface="Arial"/>
              </a:defRPr>
            </a:lvl1pPr>
            <a:lvl2pPr>
              <a:buClr>
                <a:schemeClr val="accent3"/>
              </a:buClr>
              <a:defRPr sz="3231" b="0" i="1">
                <a:latin typeface="Arial"/>
                <a:cs typeface="Arial"/>
              </a:defRPr>
            </a:lvl2pPr>
            <a:lvl3pPr>
              <a:buClr>
                <a:schemeClr val="accent3"/>
              </a:buClr>
              <a:defRPr sz="2769" b="0" i="0">
                <a:latin typeface="Arial"/>
                <a:cs typeface="Arial"/>
              </a:defRPr>
            </a:lvl3pPr>
            <a:lvl4pPr>
              <a:buClr>
                <a:schemeClr val="accent3"/>
              </a:buClr>
              <a:defRPr sz="2769" b="0" i="1">
                <a:latin typeface="Arial"/>
                <a:cs typeface="Arial"/>
              </a:defRPr>
            </a:lvl4pPr>
            <a:lvl5pPr>
              <a:buClr>
                <a:schemeClr val="accent3"/>
              </a:buClr>
              <a:defRPr sz="2538"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Tree>
    <p:extLst>
      <p:ext uri="{BB962C8B-B14F-4D97-AF65-F5344CB8AC3E}">
        <p14:creationId xmlns:p14="http://schemas.microsoft.com/office/powerpoint/2010/main" val="40306709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1279" y="549277"/>
            <a:ext cx="23082477" cy="2286000"/>
          </a:xfrm>
        </p:spPr>
        <p:txBody>
          <a:bodyPr anchor="b" anchorCtr="0">
            <a:normAutofit/>
          </a:bodyPr>
          <a:lstStyle>
            <a:lvl1pPr algn="l">
              <a:lnSpc>
                <a:spcPct val="80000"/>
              </a:lnSpc>
              <a:defRPr sz="6462" b="1" i="0">
                <a:solidFill>
                  <a:schemeClr val="tx2"/>
                </a:solidFill>
                <a:latin typeface="Verdana"/>
                <a:cs typeface="Verdana"/>
              </a:defRPr>
            </a:lvl1pPr>
          </a:lstStyle>
          <a:p>
            <a:r>
              <a:rPr lang="en-US"/>
              <a:t>Click to edit Master title style</a:t>
            </a:r>
            <a:endParaRPr lang="en-US" dirty="0"/>
          </a:p>
        </p:txBody>
      </p:sp>
      <p:sp>
        <p:nvSpPr>
          <p:cNvPr id="9" name="Picture Placeholder 8"/>
          <p:cNvSpPr>
            <a:spLocks noGrp="1"/>
          </p:cNvSpPr>
          <p:nvPr>
            <p:ph type="pic" sz="quarter" idx="10"/>
          </p:nvPr>
        </p:nvSpPr>
        <p:spPr>
          <a:xfrm>
            <a:off x="651935" y="3143251"/>
            <a:ext cx="23081821" cy="9283212"/>
          </a:xfrm>
        </p:spPr>
        <p:txBody>
          <a:bodyPr/>
          <a:lstStyle/>
          <a:p>
            <a:r>
              <a:rPr lang="en-US" dirty="0"/>
              <a:t>Drag picture to placeholder or click icon to add</a:t>
            </a:r>
          </a:p>
        </p:txBody>
      </p:sp>
      <p:sp>
        <p:nvSpPr>
          <p:cNvPr id="4" name="Rectangle 3"/>
          <p:cNvSpPr/>
          <p:nvPr userDrawn="1"/>
        </p:nvSpPr>
        <p:spPr>
          <a:xfrm>
            <a:off x="651279" y="11335910"/>
            <a:ext cx="23082477" cy="1090553"/>
          </a:xfrm>
          <a:prstGeom prst="rect">
            <a:avLst/>
          </a:prstGeom>
          <a:solidFill>
            <a:srgbClr val="FC3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6" name="TextBox 5"/>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Tree>
    <p:extLst>
      <p:ext uri="{BB962C8B-B14F-4D97-AF65-F5344CB8AC3E}">
        <p14:creationId xmlns:p14="http://schemas.microsoft.com/office/powerpoint/2010/main" val="31131346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5" name="Rectangle 4"/>
          <p:cNvSpPr/>
          <p:nvPr userDrawn="1"/>
        </p:nvSpPr>
        <p:spPr>
          <a:xfrm>
            <a:off x="651279" y="11335910"/>
            <a:ext cx="23082477" cy="1090553"/>
          </a:xfrm>
          <a:prstGeom prst="rect">
            <a:avLst/>
          </a:prstGeom>
          <a:solidFill>
            <a:srgbClr val="FC3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6" name="Title 1"/>
          <p:cNvSpPr>
            <a:spLocks noGrp="1"/>
          </p:cNvSpPr>
          <p:nvPr>
            <p:ph type="title"/>
          </p:nvPr>
        </p:nvSpPr>
        <p:spPr>
          <a:xfrm>
            <a:off x="651279" y="549277"/>
            <a:ext cx="23082477" cy="2286000"/>
          </a:xfrm>
        </p:spPr>
        <p:txBody>
          <a:bodyPr anchor="b" anchorCtr="0">
            <a:normAutofit/>
          </a:bodyPr>
          <a:lstStyle>
            <a:lvl1pPr algn="l">
              <a:lnSpc>
                <a:spcPct val="80000"/>
              </a:lnSpc>
              <a:defRPr sz="6462" b="1" i="0">
                <a:solidFill>
                  <a:srgbClr val="1F497D"/>
                </a:solidFill>
                <a:latin typeface="Verdana"/>
                <a:cs typeface="Verdana"/>
              </a:defRPr>
            </a:lvl1pPr>
          </a:lstStyle>
          <a:p>
            <a:r>
              <a:rPr lang="en-US"/>
              <a:t>Click to edit Master title style</a:t>
            </a:r>
            <a:endParaRPr lang="en-US" dirty="0"/>
          </a:p>
        </p:txBody>
      </p:sp>
      <p:sp>
        <p:nvSpPr>
          <p:cNvPr id="7" name="Picture Placeholder 8"/>
          <p:cNvSpPr>
            <a:spLocks noGrp="1"/>
          </p:cNvSpPr>
          <p:nvPr>
            <p:ph type="pic" sz="quarter" idx="10"/>
          </p:nvPr>
        </p:nvSpPr>
        <p:spPr>
          <a:xfrm>
            <a:off x="651935" y="4250684"/>
            <a:ext cx="23081821" cy="7085225"/>
          </a:xfrm>
        </p:spPr>
        <p:txBody>
          <a:bodyPr/>
          <a:lstStyle/>
          <a:p>
            <a:r>
              <a:rPr lang="en-US" dirty="0"/>
              <a:t>Drag picture to placeholder or click icon to add</a:t>
            </a:r>
          </a:p>
        </p:txBody>
      </p:sp>
      <p:sp>
        <p:nvSpPr>
          <p:cNvPr id="8" name="Text Placeholder 2"/>
          <p:cNvSpPr>
            <a:spLocks noGrp="1"/>
          </p:cNvSpPr>
          <p:nvPr>
            <p:ph type="body" idx="1"/>
          </p:nvPr>
        </p:nvSpPr>
        <p:spPr>
          <a:xfrm>
            <a:off x="651280" y="2858569"/>
            <a:ext cx="23082480" cy="1392115"/>
          </a:xfrm>
        </p:spPr>
        <p:txBody>
          <a:bodyPr anchor="ctr" anchorCtr="0">
            <a:normAutofit/>
          </a:bodyPr>
          <a:lstStyle>
            <a:lvl1pPr marL="0" indent="0">
              <a:buNone/>
              <a:defRPr sz="3692" b="0" i="0">
                <a:solidFill>
                  <a:srgbClr val="7F7F7F"/>
                </a:solidFill>
                <a:latin typeface="Verdana"/>
                <a:cs typeface="Verdana"/>
              </a:defRPr>
            </a:lvl1pPr>
            <a:lvl2pPr marL="1055080" indent="0">
              <a:buNone/>
              <a:defRPr sz="4615" b="1"/>
            </a:lvl2pPr>
            <a:lvl3pPr marL="2110161" indent="0">
              <a:buNone/>
              <a:defRPr sz="4154" b="1"/>
            </a:lvl3pPr>
            <a:lvl4pPr marL="3165241" indent="0">
              <a:buNone/>
              <a:defRPr sz="3692" b="1"/>
            </a:lvl4pPr>
            <a:lvl5pPr marL="4220322" indent="0">
              <a:buNone/>
              <a:defRPr sz="3692" b="1"/>
            </a:lvl5pPr>
            <a:lvl6pPr marL="5275402" indent="0">
              <a:buNone/>
              <a:defRPr sz="3692" b="1"/>
            </a:lvl6pPr>
            <a:lvl7pPr marL="6330483" indent="0">
              <a:buNone/>
              <a:defRPr sz="3692" b="1"/>
            </a:lvl7pPr>
            <a:lvl8pPr marL="7385563" indent="0">
              <a:buNone/>
              <a:defRPr sz="3692" b="1"/>
            </a:lvl8pPr>
            <a:lvl9pPr marL="8440644" indent="0">
              <a:buNone/>
              <a:defRPr sz="3692" b="1"/>
            </a:lvl9pPr>
          </a:lstStyle>
          <a:p>
            <a:pPr lvl="0"/>
            <a:r>
              <a:rPr lang="en-US" dirty="0"/>
              <a:t>Click to edit Master text styles</a:t>
            </a:r>
          </a:p>
        </p:txBody>
      </p:sp>
      <p:sp>
        <p:nvSpPr>
          <p:cNvPr id="10" name="TextBox 9"/>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Tree>
    <p:extLst>
      <p:ext uri="{BB962C8B-B14F-4D97-AF65-F5344CB8AC3E}">
        <p14:creationId xmlns:p14="http://schemas.microsoft.com/office/powerpoint/2010/main" val="16278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1279" y="549277"/>
            <a:ext cx="23082477" cy="2286000"/>
          </a:xfrm>
        </p:spPr>
        <p:txBody>
          <a:bodyPr anchor="b" anchorCtr="0">
            <a:normAutofit/>
          </a:bodyPr>
          <a:lstStyle>
            <a:lvl1pPr algn="l">
              <a:lnSpc>
                <a:spcPct val="80000"/>
              </a:lnSpc>
              <a:defRPr sz="6462" b="1" i="0">
                <a:solidFill>
                  <a:srgbClr val="1F497D"/>
                </a:solidFill>
                <a:latin typeface="Verdana"/>
                <a:cs typeface="Verdana"/>
              </a:defRPr>
            </a:lvl1pPr>
          </a:lstStyle>
          <a:p>
            <a:r>
              <a:rPr lang="en-US" dirty="0"/>
              <a:t>Click to edit Master title style</a:t>
            </a:r>
          </a:p>
        </p:txBody>
      </p:sp>
      <p:sp>
        <p:nvSpPr>
          <p:cNvPr id="9" name="Picture Placeholder 8"/>
          <p:cNvSpPr>
            <a:spLocks noGrp="1"/>
          </p:cNvSpPr>
          <p:nvPr>
            <p:ph type="pic" sz="quarter" idx="10"/>
          </p:nvPr>
        </p:nvSpPr>
        <p:spPr>
          <a:xfrm>
            <a:off x="651935" y="3143250"/>
            <a:ext cx="23081821" cy="7584882"/>
          </a:xfrm>
        </p:spPr>
        <p:txBody>
          <a:bodyPr/>
          <a:lstStyle/>
          <a:p>
            <a:r>
              <a:rPr lang="en-US" dirty="0"/>
              <a:t>Drag picture to placeholder or click icon to add</a:t>
            </a:r>
          </a:p>
        </p:txBody>
      </p:sp>
      <p:sp>
        <p:nvSpPr>
          <p:cNvPr id="11" name="Text Placeholder 2"/>
          <p:cNvSpPr>
            <a:spLocks noGrp="1"/>
          </p:cNvSpPr>
          <p:nvPr>
            <p:ph type="body" idx="1"/>
          </p:nvPr>
        </p:nvSpPr>
        <p:spPr>
          <a:xfrm>
            <a:off x="651280" y="11046097"/>
            <a:ext cx="23082480" cy="1392115"/>
          </a:xfrm>
        </p:spPr>
        <p:txBody>
          <a:bodyPr anchor="t" anchorCtr="0">
            <a:normAutofit/>
          </a:bodyPr>
          <a:lstStyle>
            <a:lvl1pPr marL="0" indent="0">
              <a:buNone/>
              <a:defRPr sz="3692" b="1" i="0">
                <a:solidFill>
                  <a:srgbClr val="7F7F7F"/>
                </a:solidFill>
                <a:latin typeface="Arial"/>
                <a:cs typeface="Arial"/>
              </a:defRPr>
            </a:lvl1pPr>
            <a:lvl2pPr marL="1055080" indent="0">
              <a:buNone/>
              <a:defRPr sz="4615" b="1"/>
            </a:lvl2pPr>
            <a:lvl3pPr marL="2110161" indent="0">
              <a:buNone/>
              <a:defRPr sz="4154" b="1"/>
            </a:lvl3pPr>
            <a:lvl4pPr marL="3165241" indent="0">
              <a:buNone/>
              <a:defRPr sz="3692" b="1"/>
            </a:lvl4pPr>
            <a:lvl5pPr marL="4220322" indent="0">
              <a:buNone/>
              <a:defRPr sz="3692" b="1"/>
            </a:lvl5pPr>
            <a:lvl6pPr marL="5275402" indent="0">
              <a:buNone/>
              <a:defRPr sz="3692" b="1"/>
            </a:lvl6pPr>
            <a:lvl7pPr marL="6330483" indent="0">
              <a:buNone/>
              <a:defRPr sz="3692" b="1"/>
            </a:lvl7pPr>
            <a:lvl8pPr marL="7385563" indent="0">
              <a:buNone/>
              <a:defRPr sz="3692" b="1"/>
            </a:lvl8pPr>
            <a:lvl9pPr marL="8440644" indent="0">
              <a:buNone/>
              <a:defRPr sz="3692" b="1"/>
            </a:lvl9pPr>
          </a:lstStyle>
          <a:p>
            <a:pPr lvl="0"/>
            <a:r>
              <a:rPr lang="en-US"/>
              <a:t>Click to edit Master text styles</a:t>
            </a:r>
          </a:p>
        </p:txBody>
      </p:sp>
      <p:sp>
        <p:nvSpPr>
          <p:cNvPr id="5" name="Rectangle 4"/>
          <p:cNvSpPr/>
          <p:nvPr userDrawn="1"/>
        </p:nvSpPr>
        <p:spPr>
          <a:xfrm>
            <a:off x="651279" y="9637580"/>
            <a:ext cx="23082477" cy="1090553"/>
          </a:xfrm>
          <a:prstGeom prst="rect">
            <a:avLst/>
          </a:prstGeom>
          <a:solidFill>
            <a:srgbClr val="FC3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sp>
        <p:nvSpPr>
          <p:cNvPr id="7" name="TextBox 6"/>
          <p:cNvSpPr txBox="1"/>
          <p:nvPr userDrawn="1"/>
        </p:nvSpPr>
        <p:spPr>
          <a:xfrm>
            <a:off x="21648608" y="12935452"/>
            <a:ext cx="545342" cy="447495"/>
          </a:xfrm>
          <a:prstGeom prst="rect">
            <a:avLst/>
          </a:prstGeom>
          <a:noFill/>
        </p:spPr>
        <p:txBody>
          <a:bodyPr wrap="none" rtlCol="0">
            <a:spAutoFit/>
          </a:bodyPr>
          <a:lstStyle/>
          <a:p>
            <a:pPr defTabSz="1055080" hangingPunct="1">
              <a:lnSpc>
                <a:spcPct val="100000"/>
              </a:lnSpc>
            </a:pPr>
            <a:fld id="{060AF56F-9718-9645-943F-662032B3D513}" type="slidenum">
              <a:rPr lang="en-US" sz="2308" kern="1200" spc="0" smtClean="0">
                <a:solidFill>
                  <a:srgbClr val="404040">
                    <a:lumMod val="60000"/>
                    <a:lumOff val="40000"/>
                  </a:srgbClr>
                </a:solidFill>
                <a:latin typeface="Gotham-Book"/>
                <a:ea typeface="+mn-ea"/>
                <a:cs typeface="Gotham-Book"/>
              </a:rPr>
              <a:pPr defTabSz="1055080" hangingPunct="1">
                <a:lnSpc>
                  <a:spcPct val="100000"/>
                </a:lnSpc>
              </a:pPr>
              <a:t>‹#›</a:t>
            </a:fld>
            <a:endParaRPr lang="en-US" sz="2308" kern="1200" spc="0" dirty="0">
              <a:solidFill>
                <a:srgbClr val="404040">
                  <a:lumMod val="60000"/>
                  <a:lumOff val="40000"/>
                </a:srgbClr>
              </a:solidFill>
              <a:latin typeface="Gotham-Book"/>
              <a:ea typeface="+mn-ea"/>
              <a:cs typeface="Gotham-Book"/>
            </a:endParaRPr>
          </a:p>
        </p:txBody>
      </p:sp>
    </p:spTree>
    <p:extLst>
      <p:ext uri="{BB962C8B-B14F-4D97-AF65-F5344CB8AC3E}">
        <p14:creationId xmlns:p14="http://schemas.microsoft.com/office/powerpoint/2010/main" val="17470705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5" name="Picture 4" descr="ASCOlogo.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418142" y="5608849"/>
            <a:ext cx="11547717" cy="2498303"/>
          </a:xfrm>
          <a:prstGeom prst="rect">
            <a:avLst/>
          </a:prstGeom>
        </p:spPr>
      </p:pic>
    </p:spTree>
    <p:extLst>
      <p:ext uri="{BB962C8B-B14F-4D97-AF65-F5344CB8AC3E}">
        <p14:creationId xmlns:p14="http://schemas.microsoft.com/office/powerpoint/2010/main" val="3927170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5" name="Picture 4" descr="ASCOlogo.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40930" y="4020107"/>
            <a:ext cx="22708413" cy="4912876"/>
          </a:xfrm>
          <a:prstGeom prst="rect">
            <a:avLst/>
          </a:prstGeom>
        </p:spPr>
      </p:pic>
      <p:sp>
        <p:nvSpPr>
          <p:cNvPr id="6" name="Rectangle 5"/>
          <p:cNvSpPr/>
          <p:nvPr userDrawn="1"/>
        </p:nvSpPr>
        <p:spPr>
          <a:xfrm>
            <a:off x="419947" y="340594"/>
            <a:ext cx="23544107" cy="13034813"/>
          </a:xfrm>
          <a:prstGeom prst="rect">
            <a:avLst/>
          </a:prstGeom>
          <a:solidFill>
            <a:srgbClr val="1290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pic>
        <p:nvPicPr>
          <p:cNvPr id="8" name="Picture 7" descr="ASCOlogoW.pdf"/>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418140" y="5880648"/>
            <a:ext cx="11547720" cy="1873728"/>
          </a:xfrm>
          <a:prstGeom prst="rect">
            <a:avLst/>
          </a:prstGeom>
        </p:spPr>
      </p:pic>
    </p:spTree>
    <p:extLst>
      <p:ext uri="{BB962C8B-B14F-4D97-AF65-F5344CB8AC3E}">
        <p14:creationId xmlns:p14="http://schemas.microsoft.com/office/powerpoint/2010/main" val="38540033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5" name="Picture 4" descr="ASCOlogo.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40930" y="4020107"/>
            <a:ext cx="22708413" cy="4912876"/>
          </a:xfrm>
          <a:prstGeom prst="rect">
            <a:avLst/>
          </a:prstGeom>
        </p:spPr>
      </p:pic>
      <p:sp>
        <p:nvSpPr>
          <p:cNvPr id="6" name="Rectangle 5"/>
          <p:cNvSpPr/>
          <p:nvPr userDrawn="1"/>
        </p:nvSpPr>
        <p:spPr>
          <a:xfrm>
            <a:off x="419947" y="340594"/>
            <a:ext cx="23544107" cy="130348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pic>
        <p:nvPicPr>
          <p:cNvPr id="8" name="Picture 7" descr="ASCOlogoW.pdf"/>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418140" y="5880648"/>
            <a:ext cx="11547720" cy="1873728"/>
          </a:xfrm>
          <a:prstGeom prst="rect">
            <a:avLst/>
          </a:prstGeom>
        </p:spPr>
      </p:pic>
    </p:spTree>
    <p:extLst>
      <p:ext uri="{BB962C8B-B14F-4D97-AF65-F5344CB8AC3E}">
        <p14:creationId xmlns:p14="http://schemas.microsoft.com/office/powerpoint/2010/main" val="376024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pic>
        <p:nvPicPr>
          <p:cNvPr id="5" name="Picture 4" descr="ASCOlogo.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40930" y="4020107"/>
            <a:ext cx="22708413" cy="4912876"/>
          </a:xfrm>
          <a:prstGeom prst="rect">
            <a:avLst/>
          </a:prstGeom>
        </p:spPr>
      </p:pic>
      <p:sp>
        <p:nvSpPr>
          <p:cNvPr id="6" name="Rectangle 5"/>
          <p:cNvSpPr/>
          <p:nvPr userDrawn="1"/>
        </p:nvSpPr>
        <p:spPr>
          <a:xfrm>
            <a:off x="419947" y="340594"/>
            <a:ext cx="23544107" cy="1303481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55080" hangingPunct="1">
              <a:lnSpc>
                <a:spcPct val="100000"/>
              </a:lnSpc>
            </a:pPr>
            <a:endParaRPr lang="en-US" sz="4154" kern="1200" spc="0" dirty="0">
              <a:solidFill>
                <a:prstClr val="white"/>
              </a:solidFill>
            </a:endParaRPr>
          </a:p>
        </p:txBody>
      </p:sp>
      <p:pic>
        <p:nvPicPr>
          <p:cNvPr id="8" name="Picture 7" descr="ASCOlogoW.pdf"/>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418140" y="5880648"/>
            <a:ext cx="11547720" cy="1873728"/>
          </a:xfrm>
          <a:prstGeom prst="rect">
            <a:avLst/>
          </a:prstGeom>
        </p:spPr>
      </p:pic>
    </p:spTree>
    <p:extLst>
      <p:ext uri="{BB962C8B-B14F-4D97-AF65-F5344CB8AC3E}">
        <p14:creationId xmlns:p14="http://schemas.microsoft.com/office/powerpoint/2010/main" val="41328525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Cover">
    <p:bg>
      <p:bgPr>
        <a:solidFill>
          <a:srgbClr val="FFFFFF"/>
        </a:solidFill>
        <a:effectLst/>
      </p:bgPr>
    </p:bg>
    <p:spTree>
      <p:nvGrpSpPr>
        <p:cNvPr id="1" name=""/>
        <p:cNvGrpSpPr/>
        <p:nvPr/>
      </p:nvGrpSpPr>
      <p:grpSpPr>
        <a:xfrm>
          <a:off x="0" y="0"/>
          <a:ext cx="0" cy="0"/>
          <a:chOff x="0" y="0"/>
          <a:chExt cx="0" cy="0"/>
        </a:xfrm>
      </p:grpSpPr>
      <p:sp>
        <p:nvSpPr>
          <p:cNvPr id="11" name="Light01.jpg"/>
          <p:cNvSpPr>
            <a:spLocks noGrp="1"/>
          </p:cNvSpPr>
          <p:nvPr>
            <p:ph type="pic" idx="13"/>
          </p:nvPr>
        </p:nvSpPr>
        <p:spPr>
          <a:xfrm>
            <a:off x="8697117" y="0"/>
            <a:ext cx="15686896" cy="13716000"/>
          </a:xfrm>
          <a:prstGeom prst="rect">
            <a:avLst/>
          </a:prstGeom>
        </p:spPr>
        <p:txBody>
          <a:bodyPr lIns="91439" tIns="45719" rIns="91439" bIns="45719" anchor="t"/>
          <a:lstStyle/>
          <a:p>
            <a:endParaRPr/>
          </a:p>
        </p:txBody>
      </p:sp>
      <p:sp>
        <p:nvSpPr>
          <p:cNvPr id="12" name="Title Text"/>
          <p:cNvSpPr txBox="1">
            <a:spLocks noGrp="1"/>
          </p:cNvSpPr>
          <p:nvPr>
            <p:ph type="title"/>
          </p:nvPr>
        </p:nvSpPr>
        <p:spPr>
          <a:prstGeom prst="rect">
            <a:avLst/>
          </a:prstGeom>
        </p:spPr>
        <p:txBody>
          <a:bodyPr/>
          <a:lstStyle/>
          <a:p>
            <a:r>
              <a:t>Title Text</a:t>
            </a:r>
          </a:p>
        </p:txBody>
      </p:sp>
      <p:sp>
        <p:nvSpPr>
          <p:cNvPr id="13" name="Intro/Title copy goes here…"/>
          <p:cNvSpPr txBox="1">
            <a:spLocks noGrp="1"/>
          </p:cNvSpPr>
          <p:nvPr>
            <p:ph type="body" sz="quarter" idx="14"/>
          </p:nvPr>
        </p:nvSpPr>
        <p:spPr>
          <a:xfrm>
            <a:off x="1324245" y="1901782"/>
            <a:ext cx="7034080" cy="3656386"/>
          </a:xfrm>
          <a:prstGeom prst="rect">
            <a:avLst/>
          </a:prstGeom>
        </p:spPr>
        <p:txBody>
          <a:bodyPr anchor="t">
            <a:spAutoFit/>
          </a:bodyPr>
          <a:lstStyle>
            <a:lvl1pPr algn="l" defTabSz="527540">
              <a:lnSpc>
                <a:spcPct val="120000"/>
              </a:lnSpc>
              <a:spcBef>
                <a:spcPts val="0"/>
              </a:spcBef>
              <a:defRPr sz="2700" i="1" cap="none" spc="26">
                <a:solidFill>
                  <a:srgbClr val="000000"/>
                </a:solidFill>
                <a:latin typeface="Garamond"/>
                <a:sym typeface="Garamond"/>
              </a:defRPr>
            </a:lvl1pPr>
          </a:lstStyle>
          <a:p>
            <a:pPr algn="l">
              <a:defRPr sz="8300" spc="166">
                <a:solidFill>
                  <a:srgbClr val="53677C"/>
                </a:solidFill>
              </a:defRPr>
            </a:pPr>
            <a:r>
              <a:t>Intro/Title copy goes here</a:t>
            </a:r>
          </a:p>
          <a:p>
            <a:pPr algn="l" defTabSz="228600">
              <a:lnSpc>
                <a:spcPct val="120000"/>
              </a:lnSpc>
              <a:spcBef>
                <a:spcPts val="0"/>
              </a:spcBef>
              <a:defRPr sz="2700" i="1" cap="none" spc="26">
                <a:solidFill>
                  <a:srgbClr val="000000"/>
                </a:solidFill>
                <a:latin typeface="Garamond"/>
                <a:ea typeface="Garamond"/>
                <a:cs typeface="Garamond"/>
                <a:sym typeface="Garamond"/>
              </a:defRPr>
            </a:pPr>
            <a:r>
              <a:t>Today’s Date</a:t>
            </a:r>
          </a:p>
        </p:txBody>
      </p:sp>
      <p:pic>
        <p:nvPicPr>
          <p:cNvPr id="14" name="Image" descr="Image"/>
          <p:cNvPicPr>
            <a:picLocks noChangeAspect="1"/>
          </p:cNvPicPr>
          <p:nvPr/>
        </p:nvPicPr>
        <p:blipFill>
          <a:blip r:embed="rId2">
            <a:extLst/>
          </a:blip>
          <a:stretch>
            <a:fillRect/>
          </a:stretch>
        </p:blipFill>
        <p:spPr>
          <a:xfrm>
            <a:off x="14574516" y="3727934"/>
            <a:ext cx="3932088" cy="6734146"/>
          </a:xfrm>
          <a:prstGeom prst="rect">
            <a:avLst/>
          </a:prstGeom>
          <a:ln w="12700">
            <a:miter lim="400000"/>
          </a:ln>
        </p:spPr>
      </p:pic>
      <p:sp>
        <p:nvSpPr>
          <p:cNvPr id="15" name="Slide Number"/>
          <p:cNvSpPr txBox="1">
            <a:spLocks noGrp="1"/>
          </p:cNvSpPr>
          <p:nvPr>
            <p:ph type="sldNum" sz="quarter" idx="2"/>
          </p:nvPr>
        </p:nvSpPr>
        <p:spPr>
          <a:xfrm>
            <a:off x="20722313" y="12242399"/>
            <a:ext cx="502611" cy="174690"/>
          </a:xfrm>
          <a:prstGeom prst="rect">
            <a:avLst/>
          </a:prstGeom>
        </p:spPr>
        <p:txBody>
          <a:bodyPr/>
          <a:lstStyle>
            <a:lvl1pPr>
              <a:defRPr>
                <a:solidFill>
                  <a:srgbClr val="FFFFFF"/>
                </a:solidFill>
              </a:defRPr>
            </a:lvl1pPr>
          </a:lstStyle>
          <a:p>
            <a:pPr defTabSz="1055080" hangingPunct="1">
              <a:lnSpc>
                <a:spcPct val="100000"/>
              </a:lnSpc>
            </a:pPr>
            <a:fld id="{86CB4B4D-7CA3-9044-876B-883B54F8677D}" type="slidenum">
              <a:rPr lang="en-US" sz="4154" kern="1200" spc="0" smtClean="0">
                <a:latin typeface="Calibri"/>
                <a:ea typeface="+mn-ea"/>
                <a:cs typeface="+mn-cs"/>
              </a:rPr>
              <a:pPr defTabSz="1055080" hangingPunct="1">
                <a:lnSpc>
                  <a:spcPct val="100000"/>
                </a:lnSpc>
              </a:pPr>
              <a:t>‹#›</a:t>
            </a:fld>
            <a:endParaRPr lang="en-US" sz="4154" kern="1200" spc="0">
              <a:latin typeface="Calibri"/>
              <a:ea typeface="+mn-ea"/>
              <a:cs typeface="+mn-cs"/>
            </a:endParaRPr>
          </a:p>
        </p:txBody>
      </p:sp>
    </p:spTree>
    <p:extLst>
      <p:ext uri="{BB962C8B-B14F-4D97-AF65-F5344CB8AC3E}">
        <p14:creationId xmlns:p14="http://schemas.microsoft.com/office/powerpoint/2010/main" val="1133075103"/>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Breaker">
    <p:spTree>
      <p:nvGrpSpPr>
        <p:cNvPr id="1" name=""/>
        <p:cNvGrpSpPr/>
        <p:nvPr/>
      </p:nvGrpSpPr>
      <p:grpSpPr>
        <a:xfrm>
          <a:off x="0" y="0"/>
          <a:ext cx="0" cy="0"/>
          <a:chOff x="0" y="0"/>
          <a:chExt cx="0" cy="0"/>
        </a:xfrm>
      </p:grpSpPr>
      <p:sp>
        <p:nvSpPr>
          <p:cNvPr id="3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xfrm>
            <a:off x="20722313" y="12242399"/>
            <a:ext cx="502611" cy="174690"/>
          </a:xfrm>
          <a:prstGeom prst="rect">
            <a:avLst/>
          </a:prstGeom>
        </p:spPr>
        <p:txBody>
          <a:bodyPr/>
          <a:lstStyle/>
          <a:p>
            <a:pPr defTabSz="1055080" hangingPunct="1">
              <a:lnSpc>
                <a:spcPct val="100000"/>
              </a:lnSpc>
            </a:pPr>
            <a:fld id="{86CB4B4D-7CA3-9044-876B-883B54F8677D}" type="slidenum">
              <a:rPr lang="en-US" sz="4154" kern="1200" spc="0" smtClean="0">
                <a:solidFill>
                  <a:srgbClr val="363333"/>
                </a:solidFill>
                <a:latin typeface="Calibri"/>
                <a:ea typeface="+mn-ea"/>
                <a:cs typeface="+mn-cs"/>
              </a:rPr>
              <a:pPr defTabSz="1055080" hangingPunct="1">
                <a:lnSpc>
                  <a:spcPct val="100000"/>
                </a:lnSpc>
              </a:pPr>
              <a:t>‹#›</a:t>
            </a:fld>
            <a:endParaRPr lang="en-US" sz="4154" kern="1200" spc="0">
              <a:solidFill>
                <a:srgbClr val="363333"/>
              </a:solidFill>
              <a:latin typeface="Calibri"/>
              <a:ea typeface="+mn-ea"/>
              <a:cs typeface="+mn-cs"/>
            </a:endParaRPr>
          </a:p>
        </p:txBody>
      </p:sp>
    </p:spTree>
    <p:extLst>
      <p:ext uri="{BB962C8B-B14F-4D97-AF65-F5344CB8AC3E}">
        <p14:creationId xmlns:p14="http://schemas.microsoft.com/office/powerpoint/2010/main" val="322960158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wo Thoughts">
    <p:bg>
      <p:bgPr>
        <a:solidFill>
          <a:srgbClr val="FFFFFF"/>
        </a:solidFill>
        <a:effectLst/>
      </p:bgPr>
    </p:bg>
    <p:spTree>
      <p:nvGrpSpPr>
        <p:cNvPr id="1" name=""/>
        <p:cNvGrpSpPr/>
        <p:nvPr/>
      </p:nvGrpSpPr>
      <p:grpSpPr>
        <a:xfrm>
          <a:off x="0" y="0"/>
          <a:ext cx="0" cy="0"/>
          <a:chOff x="0" y="0"/>
          <a:chExt cx="0" cy="0"/>
        </a:xfrm>
      </p:grpSpPr>
      <p:sp>
        <p:nvSpPr>
          <p:cNvPr id="79" name="Truth collectiVe">
            <a:hlinkClick r:id="rId2"/>
          </p:cNvPr>
          <p:cNvSpPr txBox="1"/>
          <p:nvPr/>
        </p:nvSpPr>
        <p:spPr>
          <a:xfrm>
            <a:off x="21646486" y="12242397"/>
            <a:ext cx="1421299" cy="5285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latin typeface="+mj-lt"/>
                <a:ea typeface="+mj-ea"/>
                <a:cs typeface="+mj-cs"/>
                <a:sym typeface="Trade Gothic Condensed No. 18"/>
              </a:defRPr>
            </a:lvl1pPr>
          </a:lstStyle>
          <a:p>
            <a:r>
              <a:rPr dirty="0"/>
              <a:t>Truth collectiVe</a:t>
            </a:r>
          </a:p>
        </p:txBody>
      </p:sp>
      <p:sp>
        <p:nvSpPr>
          <p:cNvPr id="80" name="Line"/>
          <p:cNvSpPr/>
          <p:nvPr/>
        </p:nvSpPr>
        <p:spPr>
          <a:xfrm flipV="1">
            <a:off x="21478874" y="12211676"/>
            <a:ext cx="1" cy="218110"/>
          </a:xfrm>
          <a:prstGeom prst="line">
            <a:avLst/>
          </a:prstGeom>
          <a:ln w="635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82" name="01…"/>
          <p:cNvSpPr txBox="1">
            <a:spLocks noGrp="1"/>
          </p:cNvSpPr>
          <p:nvPr>
            <p:ph type="body" sz="quarter" idx="13"/>
          </p:nvPr>
        </p:nvSpPr>
        <p:spPr>
          <a:xfrm>
            <a:off x="1325830" y="4502483"/>
            <a:ext cx="10698971" cy="4703586"/>
          </a:xfrm>
          <a:prstGeom prst="rect">
            <a:avLst/>
          </a:prstGeom>
        </p:spPr>
        <p:txBody>
          <a:bodyPr lIns="71437" tIns="71437" rIns="71437" bIns="71437">
            <a:spAutoFit/>
          </a:bodyPr>
          <a:lstStyle/>
          <a:p>
            <a:pPr algn="l">
              <a:defRPr sz="8300" spc="166">
                <a:solidFill>
                  <a:srgbClr val="53677C"/>
                </a:solidFill>
              </a:defRPr>
            </a:pPr>
            <a:r>
              <a:t>01</a:t>
            </a:r>
          </a:p>
          <a:p>
            <a:pPr algn="l">
              <a:defRPr sz="8300" spc="166">
                <a:solidFill>
                  <a:srgbClr val="53677C"/>
                </a:solidFill>
              </a:defRPr>
            </a:pPr>
            <a:r>
              <a:t>Vestibulum id ipsum in justo vulputate.</a:t>
            </a:r>
          </a:p>
          <a:p>
            <a:pPr algn="l">
              <a:defRPr sz="8300" spc="166">
                <a:solidFill>
                  <a:srgbClr val="53677C"/>
                </a:solidFill>
              </a:defRPr>
            </a:pPr>
            <a:r>
              <a:t>—</a:t>
            </a:r>
          </a:p>
        </p:txBody>
      </p:sp>
      <p:sp>
        <p:nvSpPr>
          <p:cNvPr id="83" name="02…"/>
          <p:cNvSpPr txBox="1">
            <a:spLocks noGrp="1"/>
          </p:cNvSpPr>
          <p:nvPr>
            <p:ph type="body" sz="quarter" idx="14"/>
          </p:nvPr>
        </p:nvSpPr>
        <p:spPr>
          <a:xfrm>
            <a:off x="12368814" y="4502483"/>
            <a:ext cx="10698971" cy="4703586"/>
          </a:xfrm>
          <a:prstGeom prst="rect">
            <a:avLst/>
          </a:prstGeom>
        </p:spPr>
        <p:txBody>
          <a:bodyPr lIns="71437" tIns="71437" rIns="71437" bIns="71437">
            <a:spAutoFit/>
          </a:bodyPr>
          <a:lstStyle/>
          <a:p>
            <a:pPr algn="l">
              <a:defRPr sz="8300" spc="166">
                <a:solidFill>
                  <a:srgbClr val="53677C"/>
                </a:solidFill>
              </a:defRPr>
            </a:pPr>
            <a:r>
              <a:t>02</a:t>
            </a:r>
          </a:p>
          <a:p>
            <a:pPr algn="l">
              <a:defRPr sz="8300" spc="166">
                <a:solidFill>
                  <a:srgbClr val="53677C"/>
                </a:solidFill>
              </a:defRPr>
            </a:pPr>
            <a:r>
              <a:t>Vestibulum id ipsum in justo vulputate.</a:t>
            </a:r>
          </a:p>
          <a:p>
            <a:pPr algn="l">
              <a:defRPr sz="8300" spc="166">
                <a:solidFill>
                  <a:srgbClr val="53677C"/>
                </a:solidFill>
              </a:defRPr>
            </a:pPr>
            <a:r>
              <a:t>—</a:t>
            </a:r>
          </a:p>
        </p:txBody>
      </p:sp>
      <p:sp>
        <p:nvSpPr>
          <p:cNvPr id="84" name="Title Text"/>
          <p:cNvSpPr txBox="1">
            <a:spLocks noGrp="1"/>
          </p:cNvSpPr>
          <p:nvPr>
            <p:ph type="title"/>
          </p:nvPr>
        </p:nvSpPr>
        <p:spPr>
          <a:prstGeom prst="rect">
            <a:avLst/>
          </a:prstGeom>
        </p:spPr>
        <p:txBody>
          <a:bodyPr/>
          <a:lstStyle/>
          <a:p>
            <a:r>
              <a:t>Title Text</a:t>
            </a: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22" name="Truth collectiVe">
            <a:hlinkClick r:id="rId2"/>
          </p:cNvPr>
          <p:cNvSpPr txBox="1"/>
          <p:nvPr/>
        </p:nvSpPr>
        <p:spPr>
          <a:xfrm>
            <a:off x="21646489" y="12242398"/>
            <a:ext cx="1421299" cy="19992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r">
              <a:defRPr sz="1500" cap="all" spc="45">
                <a:latin typeface="+mj-lt"/>
                <a:ea typeface="+mj-ea"/>
                <a:cs typeface="+mj-cs"/>
                <a:sym typeface="Trade Gothic Condensed No. 18"/>
              </a:defRPr>
            </a:lvl1pPr>
          </a:lstStyle>
          <a:p>
            <a:pPr defTabSz="1055080" hangingPunct="1">
              <a:lnSpc>
                <a:spcPct val="100000"/>
              </a:lnSpc>
            </a:pPr>
            <a:r>
              <a:rPr sz="1299" kern="1200">
                <a:solidFill>
                  <a:srgbClr val="363333"/>
                </a:solidFill>
              </a:rPr>
              <a:t>Truth collectiVe</a:t>
            </a:r>
          </a:p>
        </p:txBody>
      </p:sp>
      <p:sp>
        <p:nvSpPr>
          <p:cNvPr id="23" name="Line"/>
          <p:cNvSpPr/>
          <p:nvPr/>
        </p:nvSpPr>
        <p:spPr>
          <a:xfrm flipV="1">
            <a:off x="21478875" y="12211676"/>
            <a:ext cx="0" cy="218109"/>
          </a:xfrm>
          <a:prstGeom prst="line">
            <a:avLst/>
          </a:prstGeom>
          <a:ln w="6350">
            <a:solidFill>
              <a:srgbClr val="171717"/>
            </a:solidFill>
            <a:miter lim="400000"/>
          </a:ln>
        </p:spPr>
        <p:txBody>
          <a:bodyPr lIns="61821" tIns="61821" rIns="61821" bIns="61821" anchor="ctr"/>
          <a:lstStyle/>
          <a:p>
            <a:pPr algn="ctr" defTabSz="710942" hangingPunct="1">
              <a:lnSpc>
                <a:spcPct val="80000"/>
              </a:lnSpc>
              <a:defRPr sz="3800" cap="all" spc="0">
                <a:solidFill>
                  <a:srgbClr val="838787"/>
                </a:solidFill>
                <a:latin typeface="DIN Condensed"/>
                <a:ea typeface="DIN Condensed"/>
                <a:cs typeface="DIN Condensed"/>
                <a:sym typeface="DIN Condensed"/>
              </a:defRPr>
            </a:pPr>
            <a:endParaRPr sz="3288" kern="1200" cap="all" spc="0">
              <a:solidFill>
                <a:srgbClr val="838787"/>
              </a:solidFill>
              <a:latin typeface="DIN Condensed"/>
              <a:ea typeface="DIN Condensed"/>
              <a:cs typeface="DIN Condensed"/>
              <a:sym typeface="DIN Condensed"/>
            </a:endParaRPr>
          </a:p>
        </p:txBody>
      </p:sp>
      <p:sp>
        <p:nvSpPr>
          <p:cNvPr id="24" name="Slide Number"/>
          <p:cNvSpPr txBox="1">
            <a:spLocks noGrp="1"/>
          </p:cNvSpPr>
          <p:nvPr>
            <p:ph type="sldNum" sz="quarter" idx="2"/>
          </p:nvPr>
        </p:nvSpPr>
        <p:spPr>
          <a:xfrm>
            <a:off x="20722313" y="12242399"/>
            <a:ext cx="502611" cy="174690"/>
          </a:xfrm>
          <a:prstGeom prst="rect">
            <a:avLst/>
          </a:prstGeom>
        </p:spPr>
        <p:txBody>
          <a:bodyPr/>
          <a:lstStyle/>
          <a:p>
            <a:pPr defTabSz="1055080" hangingPunct="1">
              <a:lnSpc>
                <a:spcPct val="100000"/>
              </a:lnSpc>
            </a:pPr>
            <a:fld id="{86CB4B4D-7CA3-9044-876B-883B54F8677D}" type="slidenum">
              <a:rPr lang="en-US" sz="4154" kern="1200" spc="0" smtClean="0">
                <a:solidFill>
                  <a:srgbClr val="363333"/>
                </a:solidFill>
                <a:latin typeface="Calibri"/>
                <a:ea typeface="+mn-ea"/>
                <a:cs typeface="+mn-cs"/>
              </a:rPr>
              <a:pPr defTabSz="1055080" hangingPunct="1">
                <a:lnSpc>
                  <a:spcPct val="100000"/>
                </a:lnSpc>
              </a:pPr>
              <a:t>‹#›</a:t>
            </a:fld>
            <a:endParaRPr lang="en-US" sz="4154" kern="1200" spc="0">
              <a:solidFill>
                <a:srgbClr val="363333"/>
              </a:solidFill>
              <a:latin typeface="Calibri"/>
              <a:ea typeface="+mn-ea"/>
              <a:cs typeface="+mn-cs"/>
            </a:endParaRPr>
          </a:p>
        </p:txBody>
      </p:sp>
      <p:sp>
        <p:nvSpPr>
          <p:cNvPr id="25" name="Title Text"/>
          <p:cNvSpPr txBox="1">
            <a:spLocks noGrp="1"/>
          </p:cNvSpPr>
          <p:nvPr>
            <p:ph type="title"/>
          </p:nvPr>
        </p:nvSpPr>
        <p:spPr>
          <a:prstGeom prst="rect">
            <a:avLst/>
          </a:prstGeom>
        </p:spPr>
        <p:txBody>
          <a:bodyPr/>
          <a:lstStyle/>
          <a:p>
            <a:r>
              <a:t>Title Text</a:t>
            </a:r>
          </a:p>
        </p:txBody>
      </p:sp>
    </p:spTree>
    <p:extLst>
      <p:ext uri="{BB962C8B-B14F-4D97-AF65-F5344CB8AC3E}">
        <p14:creationId xmlns:p14="http://schemas.microsoft.com/office/powerpoint/2010/main" val="1706279306"/>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Bullets (4)">
    <p:bg>
      <p:bgPr>
        <a:solidFill>
          <a:srgbClr val="FFFFFF"/>
        </a:solidFill>
        <a:effectLst/>
      </p:bgPr>
    </p:bg>
    <p:spTree>
      <p:nvGrpSpPr>
        <p:cNvPr id="1" name=""/>
        <p:cNvGrpSpPr/>
        <p:nvPr/>
      </p:nvGrpSpPr>
      <p:grpSpPr>
        <a:xfrm>
          <a:off x="0" y="0"/>
          <a:ext cx="0" cy="0"/>
          <a:chOff x="0" y="0"/>
          <a:chExt cx="0" cy="0"/>
        </a:xfrm>
      </p:grpSpPr>
      <p:sp>
        <p:nvSpPr>
          <p:cNvPr id="131" name="Truth collectiVe">
            <a:hlinkClick r:id="rId2"/>
          </p:cNvPr>
          <p:cNvSpPr txBox="1"/>
          <p:nvPr/>
        </p:nvSpPr>
        <p:spPr>
          <a:xfrm>
            <a:off x="21646489" y="12242398"/>
            <a:ext cx="1421299" cy="19992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r">
              <a:defRPr sz="1500" cap="all" spc="45">
                <a:latin typeface="+mj-lt"/>
                <a:ea typeface="+mj-ea"/>
                <a:cs typeface="+mj-cs"/>
                <a:sym typeface="Trade Gothic Condensed No. 18"/>
              </a:defRPr>
            </a:lvl1pPr>
          </a:lstStyle>
          <a:p>
            <a:pPr defTabSz="1055080" hangingPunct="1">
              <a:lnSpc>
                <a:spcPct val="100000"/>
              </a:lnSpc>
            </a:pPr>
            <a:r>
              <a:rPr sz="1299" kern="1200">
                <a:solidFill>
                  <a:srgbClr val="363333"/>
                </a:solidFill>
              </a:rPr>
              <a:t>Truth collectiVe</a:t>
            </a:r>
          </a:p>
        </p:txBody>
      </p:sp>
      <p:sp>
        <p:nvSpPr>
          <p:cNvPr id="132" name="Line"/>
          <p:cNvSpPr/>
          <p:nvPr/>
        </p:nvSpPr>
        <p:spPr>
          <a:xfrm flipV="1">
            <a:off x="21478875" y="12211676"/>
            <a:ext cx="0" cy="218109"/>
          </a:xfrm>
          <a:prstGeom prst="line">
            <a:avLst/>
          </a:prstGeom>
          <a:ln w="6350">
            <a:solidFill>
              <a:srgbClr val="171717"/>
            </a:solidFill>
            <a:miter lim="400000"/>
          </a:ln>
        </p:spPr>
        <p:txBody>
          <a:bodyPr lIns="61821" tIns="61821" rIns="61821" bIns="61821" anchor="ctr"/>
          <a:lstStyle/>
          <a:p>
            <a:pPr algn="ctr" defTabSz="710942" hangingPunct="1">
              <a:lnSpc>
                <a:spcPct val="80000"/>
              </a:lnSpc>
              <a:defRPr sz="3800" cap="all" spc="0">
                <a:solidFill>
                  <a:srgbClr val="838787"/>
                </a:solidFill>
                <a:latin typeface="DIN Condensed"/>
                <a:ea typeface="DIN Condensed"/>
                <a:cs typeface="DIN Condensed"/>
                <a:sym typeface="DIN Condensed"/>
              </a:defRPr>
            </a:pPr>
            <a:endParaRPr sz="3288" kern="1200" cap="all" spc="0">
              <a:solidFill>
                <a:srgbClr val="838787"/>
              </a:solidFill>
              <a:latin typeface="DIN Condensed"/>
              <a:ea typeface="DIN Condensed"/>
              <a:cs typeface="DIN Condensed"/>
              <a:sym typeface="DIN Condensed"/>
            </a:endParaRPr>
          </a:p>
        </p:txBody>
      </p:sp>
      <p:sp>
        <p:nvSpPr>
          <p:cNvPr id="133" name="Slide Number"/>
          <p:cNvSpPr txBox="1">
            <a:spLocks noGrp="1"/>
          </p:cNvSpPr>
          <p:nvPr>
            <p:ph type="sldNum" sz="quarter" idx="2"/>
          </p:nvPr>
        </p:nvSpPr>
        <p:spPr>
          <a:xfrm>
            <a:off x="20722313" y="12242399"/>
            <a:ext cx="502611" cy="174690"/>
          </a:xfrm>
          <a:prstGeom prst="rect">
            <a:avLst/>
          </a:prstGeom>
        </p:spPr>
        <p:txBody>
          <a:bodyPr/>
          <a:lstStyle/>
          <a:p>
            <a:pPr defTabSz="1055080" hangingPunct="1">
              <a:lnSpc>
                <a:spcPct val="100000"/>
              </a:lnSpc>
            </a:pPr>
            <a:fld id="{86CB4B4D-7CA3-9044-876B-883B54F8677D}" type="slidenum">
              <a:rPr lang="en-US" sz="4154" kern="1200" spc="0" smtClean="0">
                <a:solidFill>
                  <a:srgbClr val="363333"/>
                </a:solidFill>
                <a:latin typeface="Calibri"/>
                <a:ea typeface="+mn-ea"/>
                <a:cs typeface="+mn-cs"/>
              </a:rPr>
              <a:pPr defTabSz="1055080" hangingPunct="1">
                <a:lnSpc>
                  <a:spcPct val="100000"/>
                </a:lnSpc>
              </a:pPr>
              <a:t>‹#›</a:t>
            </a:fld>
            <a:endParaRPr lang="en-US" sz="4154" kern="1200" spc="0">
              <a:solidFill>
                <a:srgbClr val="363333"/>
              </a:solidFill>
              <a:latin typeface="Calibri"/>
              <a:ea typeface="+mn-ea"/>
              <a:cs typeface="+mn-cs"/>
            </a:endParaRPr>
          </a:p>
        </p:txBody>
      </p:sp>
      <p:sp>
        <p:nvSpPr>
          <p:cNvPr id="134" name="Title Text"/>
          <p:cNvSpPr txBox="1">
            <a:spLocks noGrp="1"/>
          </p:cNvSpPr>
          <p:nvPr>
            <p:ph type="title"/>
          </p:nvPr>
        </p:nvSpPr>
        <p:spPr>
          <a:prstGeom prst="rect">
            <a:avLst/>
          </a:prstGeom>
        </p:spPr>
        <p:txBody>
          <a:bodyPr/>
          <a:lstStyle/>
          <a:p>
            <a:r>
              <a:t>Title Text</a:t>
            </a:r>
          </a:p>
        </p:txBody>
      </p:sp>
      <p:sp>
        <p:nvSpPr>
          <p:cNvPr id="135" name="Headline copy ipsum in justo vulputate."/>
          <p:cNvSpPr txBox="1">
            <a:spLocks noGrp="1"/>
          </p:cNvSpPr>
          <p:nvPr>
            <p:ph type="body" sz="quarter" idx="13"/>
          </p:nvPr>
        </p:nvSpPr>
        <p:spPr>
          <a:xfrm>
            <a:off x="1324245" y="1901782"/>
            <a:ext cx="7034080" cy="3409010"/>
          </a:xfrm>
          <a:prstGeom prst="rect">
            <a:avLst/>
          </a:prstGeom>
        </p:spPr>
        <p:txBody>
          <a:bodyPr anchor="t">
            <a:spAutoFit/>
          </a:bodyPr>
          <a:lstStyle>
            <a:lvl1pPr algn="l">
              <a:defRPr sz="7184" spc="143">
                <a:solidFill>
                  <a:srgbClr val="53677C"/>
                </a:solidFill>
              </a:defRPr>
            </a:lvl1pPr>
          </a:lstStyle>
          <a:p>
            <a:r>
              <a:t>Headline copy ipsum in justo vulputate.</a:t>
            </a:r>
          </a:p>
        </p:txBody>
      </p:sp>
      <p:sp>
        <p:nvSpPr>
          <p:cNvPr id="136" name="01…"/>
          <p:cNvSpPr txBox="1">
            <a:spLocks noGrp="1"/>
          </p:cNvSpPr>
          <p:nvPr>
            <p:ph type="body" idx="14"/>
          </p:nvPr>
        </p:nvSpPr>
        <p:spPr>
          <a:xfrm>
            <a:off x="8684496" y="1901781"/>
            <a:ext cx="14383291" cy="10615214"/>
          </a:xfrm>
          <a:prstGeom prst="rect">
            <a:avLst/>
          </a:prstGeom>
        </p:spPr>
        <p:txBody>
          <a:bodyPr anchor="t">
            <a:spAutoFit/>
          </a:bodyPr>
          <a:lstStyle>
            <a:lvl1pPr algn="l" defTabSz="527540">
              <a:lnSpc>
                <a:spcPct val="110000"/>
              </a:lnSpc>
              <a:spcBef>
                <a:spcPts val="0"/>
              </a:spcBef>
              <a:defRPr sz="3600" cap="none" spc="36">
                <a:solidFill>
                  <a:srgbClr val="171717"/>
                </a:solidFill>
                <a:latin typeface="Garamond"/>
                <a:ea typeface="+mj-ea"/>
                <a:cs typeface="+mj-cs"/>
                <a:sym typeface="Garamond"/>
              </a:defRPr>
            </a:lvl1pPr>
          </a:lstStyle>
          <a:p>
            <a:pPr algn="l">
              <a:defRPr sz="8300" spc="166">
                <a:solidFill>
                  <a:srgbClr val="53677C"/>
                </a:solidFill>
              </a:defRPr>
            </a:pPr>
            <a:r>
              <a:t>01</a:t>
            </a:r>
          </a:p>
          <a:p>
            <a:pPr algn="l" defTabSz="228600">
              <a:lnSpc>
                <a:spcPct val="110000"/>
              </a:lnSpc>
              <a:spcBef>
                <a:spcPts val="0"/>
              </a:spcBef>
              <a:defRPr sz="3600" cap="none" spc="36">
                <a:solidFill>
                  <a:srgbClr val="171717"/>
                </a:solidFill>
                <a:latin typeface="Garamond"/>
                <a:ea typeface="Garamond"/>
                <a:cs typeface="Garamond"/>
                <a:sym typeface="Garamond"/>
              </a:defRPr>
            </a:pPr>
            <a:r>
              <a:t>Pharetra vitae dui sit amet sagittis. Sed congue nibh</a:t>
            </a:r>
          </a:p>
          <a:p>
            <a:pPr algn="l" defTabSz="228600">
              <a:lnSpc>
                <a:spcPct val="150000"/>
              </a:lnSpc>
              <a:spcBef>
                <a:spcPts val="0"/>
              </a:spcBef>
              <a:defRPr sz="2200" spc="66">
                <a:solidFill>
                  <a:srgbClr val="000000"/>
                </a:solidFill>
                <a:latin typeface="+mj-lt"/>
                <a:ea typeface="+mj-ea"/>
                <a:cs typeface="+mj-cs"/>
                <a:sym typeface="Trade Gothic Condensed No. 18"/>
              </a:defRPr>
            </a:pPr>
            <a:endParaRPr/>
          </a:p>
          <a:p>
            <a:pPr algn="l">
              <a:defRPr sz="8300" spc="166">
                <a:solidFill>
                  <a:srgbClr val="53677C"/>
                </a:solidFill>
              </a:defRPr>
            </a:pPr>
            <a:r>
              <a:t>02</a:t>
            </a:r>
          </a:p>
          <a:p>
            <a:pPr algn="l" defTabSz="228600">
              <a:lnSpc>
                <a:spcPct val="110000"/>
              </a:lnSpc>
              <a:spcBef>
                <a:spcPts val="0"/>
              </a:spcBef>
              <a:defRPr sz="3600" cap="none" spc="36">
                <a:solidFill>
                  <a:srgbClr val="171717"/>
                </a:solidFill>
                <a:latin typeface="Garamond"/>
                <a:ea typeface="Garamond"/>
                <a:cs typeface="Garamond"/>
                <a:sym typeface="Garamond"/>
              </a:defRPr>
            </a:pPr>
            <a:r>
              <a:t>Vitae Aliquam finibus leo, commodo ultricies urna.</a:t>
            </a:r>
          </a:p>
          <a:p>
            <a:pPr algn="l">
              <a:lnSpc>
                <a:spcPct val="120000"/>
              </a:lnSpc>
              <a:spcBef>
                <a:spcPts val="0"/>
              </a:spcBef>
              <a:defRPr sz="4000" spc="39">
                <a:solidFill>
                  <a:srgbClr val="171717"/>
                </a:solidFill>
              </a:defRPr>
            </a:pPr>
            <a:endParaRPr/>
          </a:p>
          <a:p>
            <a:pPr algn="l">
              <a:defRPr sz="8300" spc="166">
                <a:solidFill>
                  <a:srgbClr val="53677C"/>
                </a:solidFill>
              </a:defRPr>
            </a:pPr>
            <a:r>
              <a:t>03</a:t>
            </a:r>
          </a:p>
          <a:p>
            <a:pPr algn="l" defTabSz="228600">
              <a:lnSpc>
                <a:spcPct val="110000"/>
              </a:lnSpc>
              <a:spcBef>
                <a:spcPts val="0"/>
              </a:spcBef>
              <a:defRPr sz="3600" cap="none" spc="36">
                <a:solidFill>
                  <a:srgbClr val="171717"/>
                </a:solidFill>
                <a:latin typeface="Garamond"/>
                <a:ea typeface="Garamond"/>
                <a:cs typeface="Garamond"/>
                <a:sym typeface="Garamond"/>
              </a:defRPr>
            </a:pPr>
            <a:r>
              <a:t>Donec vitae ligula congue, luctus metus et, dignissim felis. Donec a imperdiet quam. Morbi maximus elementum elit.</a:t>
            </a:r>
          </a:p>
          <a:p>
            <a:pPr algn="l" defTabSz="228600">
              <a:lnSpc>
                <a:spcPct val="110000"/>
              </a:lnSpc>
              <a:spcBef>
                <a:spcPts val="0"/>
              </a:spcBef>
              <a:defRPr sz="3600" cap="none" spc="36">
                <a:solidFill>
                  <a:srgbClr val="171717"/>
                </a:solidFill>
                <a:latin typeface="Garamond"/>
                <a:ea typeface="Garamond"/>
                <a:cs typeface="Garamond"/>
                <a:sym typeface="Garamond"/>
              </a:defRPr>
            </a:pPr>
            <a:endParaRPr/>
          </a:p>
          <a:p>
            <a:pPr algn="l">
              <a:defRPr sz="8300" spc="166">
                <a:solidFill>
                  <a:srgbClr val="53677C"/>
                </a:solidFill>
              </a:defRPr>
            </a:pPr>
            <a:r>
              <a:t>04</a:t>
            </a:r>
          </a:p>
          <a:p>
            <a:pPr algn="l" defTabSz="228600">
              <a:lnSpc>
                <a:spcPct val="110000"/>
              </a:lnSpc>
              <a:spcBef>
                <a:spcPts val="0"/>
              </a:spcBef>
              <a:defRPr sz="3600" cap="none" spc="36">
                <a:solidFill>
                  <a:srgbClr val="171717"/>
                </a:solidFill>
                <a:latin typeface="Garamond"/>
                <a:ea typeface="Garamond"/>
                <a:cs typeface="Garamond"/>
                <a:sym typeface="Garamond"/>
              </a:defRPr>
            </a:pPr>
            <a:r>
              <a:t>Donec a imperdiet quam. Morbi maximus elementum elit.</a:t>
            </a:r>
          </a:p>
        </p:txBody>
      </p:sp>
    </p:spTree>
    <p:extLst>
      <p:ext uri="{BB962C8B-B14F-4D97-AF65-F5344CB8AC3E}">
        <p14:creationId xmlns:p14="http://schemas.microsoft.com/office/powerpoint/2010/main" val="34522400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hree Thoughts">
    <p:bg>
      <p:bgPr>
        <a:solidFill>
          <a:srgbClr val="FFFFFF"/>
        </a:solidFill>
        <a:effectLst/>
      </p:bgPr>
    </p:bg>
    <p:spTree>
      <p:nvGrpSpPr>
        <p:cNvPr id="1" name=""/>
        <p:cNvGrpSpPr/>
        <p:nvPr/>
      </p:nvGrpSpPr>
      <p:grpSpPr>
        <a:xfrm>
          <a:off x="0" y="0"/>
          <a:ext cx="0" cy="0"/>
          <a:chOff x="0" y="0"/>
          <a:chExt cx="0" cy="0"/>
        </a:xfrm>
      </p:grpSpPr>
      <p:sp>
        <p:nvSpPr>
          <p:cNvPr id="91" name="Truth collectiVe">
            <a:hlinkClick r:id="rId2"/>
          </p:cNvPr>
          <p:cNvSpPr txBox="1"/>
          <p:nvPr/>
        </p:nvSpPr>
        <p:spPr>
          <a:xfrm>
            <a:off x="21646486" y="12242397"/>
            <a:ext cx="1421299" cy="5539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latin typeface="+mj-lt"/>
                <a:ea typeface="+mj-ea"/>
                <a:cs typeface="+mj-cs"/>
                <a:sym typeface="Trade Gothic Condensed No. 18"/>
              </a:defRPr>
            </a:lvl1pPr>
          </a:lstStyle>
          <a:p>
            <a:r>
              <a:rPr dirty="0"/>
              <a:t>Truth collectiVe</a:t>
            </a:r>
          </a:p>
        </p:txBody>
      </p:sp>
      <p:sp>
        <p:nvSpPr>
          <p:cNvPr id="92" name="Line"/>
          <p:cNvSpPr/>
          <p:nvPr/>
        </p:nvSpPr>
        <p:spPr>
          <a:xfrm flipV="1">
            <a:off x="21478874" y="12211676"/>
            <a:ext cx="1" cy="218110"/>
          </a:xfrm>
          <a:prstGeom prst="line">
            <a:avLst/>
          </a:prstGeom>
          <a:ln w="635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94" name="01…"/>
          <p:cNvSpPr txBox="1">
            <a:spLocks noGrp="1"/>
          </p:cNvSpPr>
          <p:nvPr>
            <p:ph type="body" sz="quarter" idx="13"/>
          </p:nvPr>
        </p:nvSpPr>
        <p:spPr>
          <a:xfrm>
            <a:off x="1325830" y="3988133"/>
            <a:ext cx="7031643" cy="5732286"/>
          </a:xfrm>
          <a:prstGeom prst="rect">
            <a:avLst/>
          </a:prstGeom>
        </p:spPr>
        <p:txBody>
          <a:bodyPr lIns="71437" tIns="71437" rIns="71437" bIns="71437">
            <a:spAutoFit/>
          </a:bodyPr>
          <a:lstStyle/>
          <a:p>
            <a:pPr algn="l">
              <a:defRPr sz="8300" spc="166">
                <a:solidFill>
                  <a:srgbClr val="53677C"/>
                </a:solidFill>
              </a:defRPr>
            </a:pPr>
            <a:r>
              <a:t>01</a:t>
            </a:r>
          </a:p>
          <a:p>
            <a:pPr algn="l">
              <a:defRPr sz="8300" spc="166">
                <a:solidFill>
                  <a:srgbClr val="53677C"/>
                </a:solidFill>
              </a:defRPr>
            </a:pPr>
            <a:r>
              <a:t>Vestibulum id ipsum in justo vulputate.</a:t>
            </a:r>
          </a:p>
          <a:p>
            <a:pPr algn="l">
              <a:defRPr sz="8300" spc="166">
                <a:solidFill>
                  <a:srgbClr val="53677C"/>
                </a:solidFill>
              </a:defRPr>
            </a:pPr>
            <a:r>
              <a:t>—</a:t>
            </a:r>
          </a:p>
        </p:txBody>
      </p:sp>
      <p:sp>
        <p:nvSpPr>
          <p:cNvPr id="95" name="02…"/>
          <p:cNvSpPr txBox="1">
            <a:spLocks noGrp="1"/>
          </p:cNvSpPr>
          <p:nvPr>
            <p:ph type="body" sz="quarter" idx="14"/>
          </p:nvPr>
        </p:nvSpPr>
        <p:spPr>
          <a:xfrm>
            <a:off x="8679164" y="3988133"/>
            <a:ext cx="7031642" cy="5732286"/>
          </a:xfrm>
          <a:prstGeom prst="rect">
            <a:avLst/>
          </a:prstGeom>
        </p:spPr>
        <p:txBody>
          <a:bodyPr lIns="71437" tIns="71437" rIns="71437" bIns="71437">
            <a:spAutoFit/>
          </a:bodyPr>
          <a:lstStyle/>
          <a:p>
            <a:pPr algn="l">
              <a:defRPr sz="8300" spc="166">
                <a:solidFill>
                  <a:srgbClr val="53677C"/>
                </a:solidFill>
              </a:defRPr>
            </a:pPr>
            <a:r>
              <a:t>02</a:t>
            </a:r>
          </a:p>
          <a:p>
            <a:pPr algn="l">
              <a:defRPr sz="8300" spc="166">
                <a:solidFill>
                  <a:srgbClr val="53677C"/>
                </a:solidFill>
              </a:defRPr>
            </a:pPr>
            <a:r>
              <a:t>Vestibulum id ipsum in justo vulputate.</a:t>
            </a:r>
          </a:p>
          <a:p>
            <a:pPr algn="l">
              <a:defRPr sz="8300" spc="166">
                <a:solidFill>
                  <a:srgbClr val="53677C"/>
                </a:solidFill>
              </a:defRPr>
            </a:pPr>
            <a:r>
              <a:t>—</a:t>
            </a:r>
          </a:p>
        </p:txBody>
      </p:sp>
      <p:sp>
        <p:nvSpPr>
          <p:cNvPr id="96" name="03…"/>
          <p:cNvSpPr txBox="1">
            <a:spLocks noGrp="1"/>
          </p:cNvSpPr>
          <p:nvPr>
            <p:ph type="body" sz="quarter" idx="15"/>
          </p:nvPr>
        </p:nvSpPr>
        <p:spPr>
          <a:xfrm>
            <a:off x="16036143" y="3988133"/>
            <a:ext cx="7031642" cy="5732286"/>
          </a:xfrm>
          <a:prstGeom prst="rect">
            <a:avLst/>
          </a:prstGeom>
        </p:spPr>
        <p:txBody>
          <a:bodyPr lIns="71437" tIns="71437" rIns="71437" bIns="71437">
            <a:spAutoFit/>
          </a:bodyPr>
          <a:lstStyle/>
          <a:p>
            <a:pPr algn="l">
              <a:defRPr sz="8300" spc="166">
                <a:solidFill>
                  <a:srgbClr val="53677C"/>
                </a:solidFill>
              </a:defRPr>
            </a:pPr>
            <a:r>
              <a:t>03</a:t>
            </a:r>
          </a:p>
          <a:p>
            <a:pPr algn="l">
              <a:defRPr sz="8300" spc="166">
                <a:solidFill>
                  <a:srgbClr val="53677C"/>
                </a:solidFill>
              </a:defRPr>
            </a:pPr>
            <a:r>
              <a:t>Vestibulum id ipsum in justo vulputate.</a:t>
            </a:r>
          </a:p>
          <a:p>
            <a:pPr algn="l">
              <a:defRPr sz="8300" spc="166">
                <a:solidFill>
                  <a:srgbClr val="53677C"/>
                </a:solidFill>
              </a:defRPr>
            </a:pPr>
            <a:r>
              <a:t>—</a:t>
            </a:r>
          </a:p>
        </p:txBody>
      </p:sp>
      <p:sp>
        <p:nvSpPr>
          <p:cNvPr id="97" name="Title Text"/>
          <p:cNvSpPr txBox="1">
            <a:spLocks noGrp="1"/>
          </p:cNvSpPr>
          <p:nvPr>
            <p:ph type="title"/>
          </p:nvPr>
        </p:nvSpPr>
        <p:spPr>
          <a:prstGeom prst="rect">
            <a:avLst/>
          </a:prstGeom>
        </p:spPr>
        <p:txBody>
          <a:bodyPr/>
          <a:lstStyle/>
          <a:p>
            <a:r>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Visual Example (1)">
    <p:bg>
      <p:bgPr>
        <a:solidFill>
          <a:srgbClr val="FFFFFF"/>
        </a:solidFill>
        <a:effectLst/>
      </p:bgPr>
    </p:bg>
    <p:spTree>
      <p:nvGrpSpPr>
        <p:cNvPr id="1" name=""/>
        <p:cNvGrpSpPr/>
        <p:nvPr/>
      </p:nvGrpSpPr>
      <p:grpSpPr>
        <a:xfrm>
          <a:off x="0" y="0"/>
          <a:ext cx="0" cy="0"/>
          <a:chOff x="0" y="0"/>
          <a:chExt cx="0" cy="0"/>
        </a:xfrm>
      </p:grpSpPr>
      <p:sp>
        <p:nvSpPr>
          <p:cNvPr id="104" name="Wood03.jpg"/>
          <p:cNvSpPr>
            <a:spLocks noGrp="1"/>
          </p:cNvSpPr>
          <p:nvPr>
            <p:ph type="pic" idx="13"/>
          </p:nvPr>
        </p:nvSpPr>
        <p:spPr>
          <a:xfrm>
            <a:off x="8679164" y="0"/>
            <a:ext cx="15704836" cy="13716000"/>
          </a:xfrm>
          <a:prstGeom prst="rect">
            <a:avLst/>
          </a:prstGeom>
        </p:spPr>
        <p:txBody>
          <a:bodyPr lIns="91439" tIns="45719" rIns="91439" bIns="45719" anchor="t"/>
          <a:lstStyle/>
          <a:p>
            <a:endParaRPr dirty="0"/>
          </a:p>
        </p:txBody>
      </p:sp>
      <p:sp>
        <p:nvSpPr>
          <p:cNvPr id="105" name="Truth collectiVe">
            <a:hlinkClick r:id="rId2"/>
          </p:cNvPr>
          <p:cNvSpPr txBox="1"/>
          <p:nvPr/>
        </p:nvSpPr>
        <p:spPr>
          <a:xfrm>
            <a:off x="21646486" y="12242397"/>
            <a:ext cx="1421299" cy="5285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solidFill>
                  <a:srgbClr val="FFFFFF"/>
                </a:solidFill>
                <a:latin typeface="+mj-lt"/>
                <a:ea typeface="+mj-ea"/>
                <a:cs typeface="+mj-cs"/>
                <a:sym typeface="Trade Gothic Condensed No. 18"/>
              </a:defRPr>
            </a:lvl1pPr>
          </a:lstStyle>
          <a:p>
            <a:r>
              <a:rPr dirty="0"/>
              <a:t>Truth collectiVe</a:t>
            </a:r>
          </a:p>
        </p:txBody>
      </p:sp>
      <p:sp>
        <p:nvSpPr>
          <p:cNvPr id="106" name="Line"/>
          <p:cNvSpPr/>
          <p:nvPr/>
        </p:nvSpPr>
        <p:spPr>
          <a:xfrm flipV="1">
            <a:off x="21478874" y="12211676"/>
            <a:ext cx="1" cy="218110"/>
          </a:xfrm>
          <a:prstGeom prst="line">
            <a:avLst/>
          </a:prstGeom>
          <a:ln w="6350">
            <a:solidFill>
              <a:srgbClr val="FFFFFF"/>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sp>
        <p:nvSpPr>
          <p:cNvPr id="10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dirty="0"/>
          </a:p>
        </p:txBody>
      </p:sp>
      <p:sp>
        <p:nvSpPr>
          <p:cNvPr id="108" name="Title Text"/>
          <p:cNvSpPr txBox="1">
            <a:spLocks noGrp="1"/>
          </p:cNvSpPr>
          <p:nvPr>
            <p:ph type="title"/>
          </p:nvPr>
        </p:nvSpPr>
        <p:spPr>
          <a:prstGeom prst="rect">
            <a:avLst/>
          </a:prstGeom>
        </p:spPr>
        <p:txBody>
          <a:bodyPr/>
          <a:lstStyle/>
          <a:p>
            <a:r>
              <a:t>Title Text</a:t>
            </a:r>
          </a:p>
        </p:txBody>
      </p:sp>
      <p:sp>
        <p:nvSpPr>
          <p:cNvPr id="109" name="Headline copy ipsum in justo vulputate.…"/>
          <p:cNvSpPr txBox="1">
            <a:spLocks noGrp="1"/>
          </p:cNvSpPr>
          <p:nvPr>
            <p:ph type="body" sz="quarter" idx="14"/>
          </p:nvPr>
        </p:nvSpPr>
        <p:spPr>
          <a:xfrm>
            <a:off x="1324243" y="1901780"/>
            <a:ext cx="7038752" cy="6122811"/>
          </a:xfrm>
          <a:prstGeom prst="rect">
            <a:avLst/>
          </a:prstGeom>
        </p:spPr>
        <p:txBody>
          <a:bodyPr anchor="t">
            <a:spAutoFit/>
          </a:bodyPr>
          <a:lstStyle/>
          <a:p>
            <a:pPr algn="l">
              <a:defRPr sz="8300" spc="166">
                <a:solidFill>
                  <a:srgbClr val="53677C"/>
                </a:solidFill>
              </a:defRPr>
            </a:pPr>
            <a:r>
              <a:t>Headline copy ipsum in justo vulputate.</a:t>
            </a:r>
          </a:p>
          <a:p>
            <a:pPr algn="l" defTabSz="228600">
              <a:lnSpc>
                <a:spcPct val="120000"/>
              </a:lnSpc>
              <a:spcBef>
                <a:spcPts val="0"/>
              </a:spcBef>
              <a:defRPr sz="2700" cap="none" spc="26">
                <a:solidFill>
                  <a:srgbClr val="000000"/>
                </a:solidFill>
                <a:latin typeface="Garamond"/>
                <a:ea typeface="Garamond"/>
                <a:cs typeface="Garamond"/>
                <a:sym typeface="Garamond"/>
              </a:defRPr>
            </a:pPr>
            <a:r>
              <a:t>Vivamus urna arcu, dignissim sit amet rhoncus a, faucibus ut ligula. Proin scelerisque, magna non tincidunt vestibulum, augue ex lacinia eros, in dictum elit velit sit amet turpis.</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slideLayout" Target="../slideLayouts/slideLayout58.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42" Type="http://schemas.openxmlformats.org/officeDocument/2006/relationships/slideLayout" Target="../slideLayouts/slideLayout61.xml"/><Relationship Id="rId47" Type="http://schemas.openxmlformats.org/officeDocument/2006/relationships/slideLayout" Target="../slideLayouts/slideLayout66.xml"/><Relationship Id="rId50" Type="http://schemas.openxmlformats.org/officeDocument/2006/relationships/slideLayout" Target="../slideLayouts/slideLayout69.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46" Type="http://schemas.openxmlformats.org/officeDocument/2006/relationships/slideLayout" Target="../slideLayouts/slideLayout65.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41" Type="http://schemas.openxmlformats.org/officeDocument/2006/relationships/slideLayout" Target="../slideLayouts/slideLayout60.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slideLayout" Target="../slideLayouts/slideLayout59.xml"/><Relationship Id="rId45" Type="http://schemas.openxmlformats.org/officeDocument/2006/relationships/slideLayout" Target="../slideLayouts/slideLayout64.xml"/><Relationship Id="rId53" Type="http://schemas.openxmlformats.org/officeDocument/2006/relationships/theme" Target="../theme/theme2.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49" Type="http://schemas.openxmlformats.org/officeDocument/2006/relationships/slideLayout" Target="../slideLayouts/slideLayout68.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4" Type="http://schemas.openxmlformats.org/officeDocument/2006/relationships/slideLayout" Target="../slideLayouts/slideLayout63.xml"/><Relationship Id="rId52" Type="http://schemas.openxmlformats.org/officeDocument/2006/relationships/slideLayout" Target="../slideLayouts/slideLayout71.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 Id="rId43" Type="http://schemas.openxmlformats.org/officeDocument/2006/relationships/slideLayout" Target="../slideLayouts/slideLayout62.xml"/><Relationship Id="rId48" Type="http://schemas.openxmlformats.org/officeDocument/2006/relationships/slideLayout" Target="../slideLayouts/slideLayout67.xml"/><Relationship Id="rId8" Type="http://schemas.openxmlformats.org/officeDocument/2006/relationships/slideLayout" Target="../slideLayouts/slideLayout27.xml"/><Relationship Id="rId51"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DA49"/>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325830" y="1901780"/>
            <a:ext cx="21741955" cy="991535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1325830" y="1326178"/>
            <a:ext cx="7037165" cy="231458"/>
          </a:xfrm>
          <a:prstGeom prst="rect">
            <a:avLst/>
          </a:prstGeom>
          <a:ln w="12700">
            <a:miter lim="400000"/>
          </a:ln>
          <a:extLst>
            <a:ext uri="{C572A759-6A51-4108-AA02-DFA0A04FC94B}">
              <ma14:wrappingTextBoxFlag xmlns:ma14="http://schemas.microsoft.com/office/mac/drawingml/2011/main" xmlns="" val="1"/>
            </a:ext>
          </a:extLst>
        </p:spPr>
        <p:txBody>
          <a:bodyPr lIns="12700" tIns="12700" rIns="12700" bIns="12700"/>
          <a:lstStyle/>
          <a:p>
            <a:r>
              <a:t>Title Text</a:t>
            </a:r>
          </a:p>
        </p:txBody>
      </p:sp>
      <p:sp>
        <p:nvSpPr>
          <p:cNvPr id="4" name="Slide Number"/>
          <p:cNvSpPr txBox="1">
            <a:spLocks noGrp="1"/>
          </p:cNvSpPr>
          <p:nvPr>
            <p:ph type="sldNum" sz="quarter" idx="2"/>
          </p:nvPr>
        </p:nvSpPr>
        <p:spPr>
          <a:xfrm>
            <a:off x="20722311" y="12242397"/>
            <a:ext cx="502610" cy="174690"/>
          </a:xfrm>
          <a:prstGeom prst="rect">
            <a:avLst/>
          </a:prstGeom>
          <a:ln w="12700">
            <a:miter lim="400000"/>
          </a:ln>
        </p:spPr>
        <p:txBody>
          <a:bodyPr lIns="0" tIns="0" rIns="0" bIns="0" anchor="ctr">
            <a:spAutoFit/>
          </a:bodyPr>
          <a:lstStyle>
            <a:lvl1pPr algn="r">
              <a:defRPr sz="1500" cap="all" spc="45">
                <a:latin typeface="+mj-lt"/>
                <a:ea typeface="+mj-ea"/>
                <a:cs typeface="+mj-cs"/>
                <a:sym typeface="Trade Gothic Condensed No. 18"/>
              </a:defRPr>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Lst>
  <p:transition spd="med"/>
  <p:hf sldNum="0" hdr="0" ftr="0" dt="0"/>
  <p:txStyles>
    <p:titleStyle>
      <a:lvl1pPr marL="0" marR="0" indent="0" algn="l" defTabSz="228600" rtl="0" latinLnBrk="0">
        <a:lnSpc>
          <a:spcPct val="120000"/>
        </a:lnSpc>
        <a:spcBef>
          <a:spcPts val="0"/>
        </a:spcBef>
        <a:spcAft>
          <a:spcPts val="0"/>
        </a:spcAft>
        <a:buClrTx/>
        <a:buSzTx/>
        <a:buFontTx/>
        <a:buNone/>
        <a:tabLst/>
        <a:defRPr sz="2200" b="0" i="0" u="none" strike="noStrike" cap="all" spc="66" baseline="0">
          <a:ln>
            <a:noFill/>
          </a:ln>
          <a:solidFill>
            <a:srgbClr val="000000"/>
          </a:solidFill>
          <a:uFillTx/>
          <a:latin typeface="+mj-lt"/>
          <a:ea typeface="+mj-ea"/>
          <a:cs typeface="+mj-cs"/>
          <a:sym typeface="Trade Gothic Condensed No. 18"/>
        </a:defRPr>
      </a:lvl1pPr>
      <a:lvl2pPr marL="0" marR="0" indent="228600" algn="l" defTabSz="228600" rtl="0" latinLnBrk="0">
        <a:lnSpc>
          <a:spcPct val="120000"/>
        </a:lnSpc>
        <a:spcBef>
          <a:spcPts val="0"/>
        </a:spcBef>
        <a:spcAft>
          <a:spcPts val="0"/>
        </a:spcAft>
        <a:buClrTx/>
        <a:buSzTx/>
        <a:buFontTx/>
        <a:buNone/>
        <a:tabLst/>
        <a:defRPr sz="2200" b="0" i="0" u="none" strike="noStrike" cap="all" spc="66" baseline="0">
          <a:ln>
            <a:noFill/>
          </a:ln>
          <a:solidFill>
            <a:srgbClr val="000000"/>
          </a:solidFill>
          <a:uFillTx/>
          <a:latin typeface="+mj-lt"/>
          <a:ea typeface="+mj-ea"/>
          <a:cs typeface="+mj-cs"/>
          <a:sym typeface="Trade Gothic Condensed No. 18"/>
        </a:defRPr>
      </a:lvl2pPr>
      <a:lvl3pPr marL="0" marR="0" indent="457200" algn="l" defTabSz="228600" rtl="0" latinLnBrk="0">
        <a:lnSpc>
          <a:spcPct val="120000"/>
        </a:lnSpc>
        <a:spcBef>
          <a:spcPts val="0"/>
        </a:spcBef>
        <a:spcAft>
          <a:spcPts val="0"/>
        </a:spcAft>
        <a:buClrTx/>
        <a:buSzTx/>
        <a:buFontTx/>
        <a:buNone/>
        <a:tabLst/>
        <a:defRPr sz="2200" b="0" i="0" u="none" strike="noStrike" cap="all" spc="66" baseline="0">
          <a:ln>
            <a:noFill/>
          </a:ln>
          <a:solidFill>
            <a:srgbClr val="000000"/>
          </a:solidFill>
          <a:uFillTx/>
          <a:latin typeface="+mj-lt"/>
          <a:ea typeface="+mj-ea"/>
          <a:cs typeface="+mj-cs"/>
          <a:sym typeface="Trade Gothic Condensed No. 18"/>
        </a:defRPr>
      </a:lvl3pPr>
      <a:lvl4pPr marL="0" marR="0" indent="685800" algn="l" defTabSz="228600" rtl="0" latinLnBrk="0">
        <a:lnSpc>
          <a:spcPct val="120000"/>
        </a:lnSpc>
        <a:spcBef>
          <a:spcPts val="0"/>
        </a:spcBef>
        <a:spcAft>
          <a:spcPts val="0"/>
        </a:spcAft>
        <a:buClrTx/>
        <a:buSzTx/>
        <a:buFontTx/>
        <a:buNone/>
        <a:tabLst/>
        <a:defRPr sz="2200" b="0" i="0" u="none" strike="noStrike" cap="all" spc="66" baseline="0">
          <a:ln>
            <a:noFill/>
          </a:ln>
          <a:solidFill>
            <a:srgbClr val="000000"/>
          </a:solidFill>
          <a:uFillTx/>
          <a:latin typeface="+mj-lt"/>
          <a:ea typeface="+mj-ea"/>
          <a:cs typeface="+mj-cs"/>
          <a:sym typeface="Trade Gothic Condensed No. 18"/>
        </a:defRPr>
      </a:lvl4pPr>
      <a:lvl5pPr marL="0" marR="0" indent="914400" algn="l" defTabSz="228600" rtl="0" latinLnBrk="0">
        <a:lnSpc>
          <a:spcPct val="120000"/>
        </a:lnSpc>
        <a:spcBef>
          <a:spcPts val="0"/>
        </a:spcBef>
        <a:spcAft>
          <a:spcPts val="0"/>
        </a:spcAft>
        <a:buClrTx/>
        <a:buSzTx/>
        <a:buFontTx/>
        <a:buNone/>
        <a:tabLst/>
        <a:defRPr sz="2200" b="0" i="0" u="none" strike="noStrike" cap="all" spc="66" baseline="0">
          <a:ln>
            <a:noFill/>
          </a:ln>
          <a:solidFill>
            <a:srgbClr val="000000"/>
          </a:solidFill>
          <a:uFillTx/>
          <a:latin typeface="+mj-lt"/>
          <a:ea typeface="+mj-ea"/>
          <a:cs typeface="+mj-cs"/>
          <a:sym typeface="Trade Gothic Condensed No. 18"/>
        </a:defRPr>
      </a:lvl5pPr>
      <a:lvl6pPr marL="0" marR="0" indent="1143000" algn="l" defTabSz="228600" rtl="0" latinLnBrk="0">
        <a:lnSpc>
          <a:spcPct val="120000"/>
        </a:lnSpc>
        <a:spcBef>
          <a:spcPts val="0"/>
        </a:spcBef>
        <a:spcAft>
          <a:spcPts val="0"/>
        </a:spcAft>
        <a:buClrTx/>
        <a:buSzTx/>
        <a:buFontTx/>
        <a:buNone/>
        <a:tabLst/>
        <a:defRPr sz="2200" b="0" i="0" u="none" strike="noStrike" cap="all" spc="66" baseline="0">
          <a:ln>
            <a:noFill/>
          </a:ln>
          <a:solidFill>
            <a:srgbClr val="000000"/>
          </a:solidFill>
          <a:uFillTx/>
          <a:latin typeface="+mj-lt"/>
          <a:ea typeface="+mj-ea"/>
          <a:cs typeface="+mj-cs"/>
          <a:sym typeface="Trade Gothic Condensed No. 18"/>
        </a:defRPr>
      </a:lvl6pPr>
      <a:lvl7pPr marL="0" marR="0" indent="1371600" algn="l" defTabSz="228600" rtl="0" latinLnBrk="0">
        <a:lnSpc>
          <a:spcPct val="120000"/>
        </a:lnSpc>
        <a:spcBef>
          <a:spcPts val="0"/>
        </a:spcBef>
        <a:spcAft>
          <a:spcPts val="0"/>
        </a:spcAft>
        <a:buClrTx/>
        <a:buSzTx/>
        <a:buFontTx/>
        <a:buNone/>
        <a:tabLst/>
        <a:defRPr sz="2200" b="0" i="0" u="none" strike="noStrike" cap="all" spc="66" baseline="0">
          <a:ln>
            <a:noFill/>
          </a:ln>
          <a:solidFill>
            <a:srgbClr val="000000"/>
          </a:solidFill>
          <a:uFillTx/>
          <a:latin typeface="+mj-lt"/>
          <a:ea typeface="+mj-ea"/>
          <a:cs typeface="+mj-cs"/>
          <a:sym typeface="Trade Gothic Condensed No. 18"/>
        </a:defRPr>
      </a:lvl7pPr>
      <a:lvl8pPr marL="0" marR="0" indent="1600200" algn="l" defTabSz="228600" rtl="0" latinLnBrk="0">
        <a:lnSpc>
          <a:spcPct val="120000"/>
        </a:lnSpc>
        <a:spcBef>
          <a:spcPts val="0"/>
        </a:spcBef>
        <a:spcAft>
          <a:spcPts val="0"/>
        </a:spcAft>
        <a:buClrTx/>
        <a:buSzTx/>
        <a:buFontTx/>
        <a:buNone/>
        <a:tabLst/>
        <a:defRPr sz="2200" b="0" i="0" u="none" strike="noStrike" cap="all" spc="66" baseline="0">
          <a:ln>
            <a:noFill/>
          </a:ln>
          <a:solidFill>
            <a:srgbClr val="000000"/>
          </a:solidFill>
          <a:uFillTx/>
          <a:latin typeface="+mj-lt"/>
          <a:ea typeface="+mj-ea"/>
          <a:cs typeface="+mj-cs"/>
          <a:sym typeface="Trade Gothic Condensed No. 18"/>
        </a:defRPr>
      </a:lvl8pPr>
      <a:lvl9pPr marL="0" marR="0" indent="1828800" algn="l" defTabSz="228600" rtl="0" latinLnBrk="0">
        <a:lnSpc>
          <a:spcPct val="120000"/>
        </a:lnSpc>
        <a:spcBef>
          <a:spcPts val="0"/>
        </a:spcBef>
        <a:spcAft>
          <a:spcPts val="0"/>
        </a:spcAft>
        <a:buClrTx/>
        <a:buSzTx/>
        <a:buFontTx/>
        <a:buNone/>
        <a:tabLst/>
        <a:defRPr sz="2200" b="0" i="0" u="none" strike="noStrike" cap="all" spc="66" baseline="0">
          <a:ln>
            <a:noFill/>
          </a:ln>
          <a:solidFill>
            <a:srgbClr val="000000"/>
          </a:solidFill>
          <a:uFillTx/>
          <a:latin typeface="+mj-lt"/>
          <a:ea typeface="+mj-ea"/>
          <a:cs typeface="+mj-cs"/>
          <a:sym typeface="Trade Gothic Condensed No. 18"/>
        </a:defRPr>
      </a:lvl9pPr>
    </p:titleStyle>
    <p:bodyStyle>
      <a:lvl1pPr marL="0" marR="0" indent="0" algn="ctr" defTabSz="12700" latinLnBrk="0">
        <a:lnSpc>
          <a:spcPct val="100000"/>
        </a:lnSpc>
        <a:spcBef>
          <a:spcPts val="2100"/>
        </a:spcBef>
        <a:spcAft>
          <a:spcPts val="0"/>
        </a:spcAft>
        <a:buClrTx/>
        <a:buSzTx/>
        <a:buFontTx/>
        <a:buNone/>
        <a:tabLst/>
        <a:defRPr sz="10900" b="0" i="0" u="none" strike="noStrike" cap="all" spc="218" baseline="0">
          <a:ln>
            <a:noFill/>
          </a:ln>
          <a:solidFill>
            <a:srgbClr val="FFFFFF"/>
          </a:solidFill>
          <a:uFillTx/>
          <a:latin typeface="+mn-lt"/>
          <a:ea typeface="+mn-ea"/>
          <a:cs typeface="+mn-cs"/>
          <a:sym typeface="Trade Gothic Bold Condensed No."/>
        </a:defRPr>
      </a:lvl1pPr>
      <a:lvl2pPr marL="0" marR="0" indent="228600" algn="ctr" defTabSz="12700" latinLnBrk="0">
        <a:lnSpc>
          <a:spcPct val="100000"/>
        </a:lnSpc>
        <a:spcBef>
          <a:spcPts val="2100"/>
        </a:spcBef>
        <a:spcAft>
          <a:spcPts val="0"/>
        </a:spcAft>
        <a:buClrTx/>
        <a:buSzTx/>
        <a:buFontTx/>
        <a:buNone/>
        <a:tabLst/>
        <a:defRPr sz="10900" b="0" i="0" u="none" strike="noStrike" cap="all" spc="218" baseline="0">
          <a:ln>
            <a:noFill/>
          </a:ln>
          <a:solidFill>
            <a:srgbClr val="FFFFFF"/>
          </a:solidFill>
          <a:uFillTx/>
          <a:latin typeface="+mn-lt"/>
          <a:ea typeface="+mn-ea"/>
          <a:cs typeface="+mn-cs"/>
          <a:sym typeface="Trade Gothic Bold Condensed No."/>
        </a:defRPr>
      </a:lvl2pPr>
      <a:lvl3pPr marL="0" marR="0" indent="457200" algn="ctr" defTabSz="12700" latinLnBrk="0">
        <a:lnSpc>
          <a:spcPct val="100000"/>
        </a:lnSpc>
        <a:spcBef>
          <a:spcPts val="2100"/>
        </a:spcBef>
        <a:spcAft>
          <a:spcPts val="0"/>
        </a:spcAft>
        <a:buClrTx/>
        <a:buSzTx/>
        <a:buFontTx/>
        <a:buNone/>
        <a:tabLst/>
        <a:defRPr sz="10900" b="0" i="0" u="none" strike="noStrike" cap="all" spc="218" baseline="0">
          <a:ln>
            <a:noFill/>
          </a:ln>
          <a:solidFill>
            <a:srgbClr val="FFFFFF"/>
          </a:solidFill>
          <a:uFillTx/>
          <a:latin typeface="+mn-lt"/>
          <a:ea typeface="+mn-ea"/>
          <a:cs typeface="+mn-cs"/>
          <a:sym typeface="Trade Gothic Bold Condensed No."/>
        </a:defRPr>
      </a:lvl3pPr>
      <a:lvl4pPr marL="0" marR="0" indent="685800" algn="ctr" defTabSz="12700" latinLnBrk="0">
        <a:lnSpc>
          <a:spcPct val="100000"/>
        </a:lnSpc>
        <a:spcBef>
          <a:spcPts val="2100"/>
        </a:spcBef>
        <a:spcAft>
          <a:spcPts val="0"/>
        </a:spcAft>
        <a:buClrTx/>
        <a:buSzTx/>
        <a:buFontTx/>
        <a:buNone/>
        <a:tabLst/>
        <a:defRPr sz="10900" b="0" i="0" u="none" strike="noStrike" cap="all" spc="218" baseline="0">
          <a:ln>
            <a:noFill/>
          </a:ln>
          <a:solidFill>
            <a:srgbClr val="FFFFFF"/>
          </a:solidFill>
          <a:uFillTx/>
          <a:latin typeface="+mn-lt"/>
          <a:ea typeface="+mn-ea"/>
          <a:cs typeface="+mn-cs"/>
          <a:sym typeface="Trade Gothic Bold Condensed No."/>
        </a:defRPr>
      </a:lvl4pPr>
      <a:lvl5pPr marL="0" marR="0" indent="914400" algn="ctr" defTabSz="12700" latinLnBrk="0">
        <a:lnSpc>
          <a:spcPct val="100000"/>
        </a:lnSpc>
        <a:spcBef>
          <a:spcPts val="2100"/>
        </a:spcBef>
        <a:spcAft>
          <a:spcPts val="0"/>
        </a:spcAft>
        <a:buClrTx/>
        <a:buSzTx/>
        <a:buFontTx/>
        <a:buNone/>
        <a:tabLst/>
        <a:defRPr sz="10900" b="0" i="0" u="none" strike="noStrike" cap="all" spc="218" baseline="0">
          <a:ln>
            <a:noFill/>
          </a:ln>
          <a:solidFill>
            <a:srgbClr val="FFFFFF"/>
          </a:solidFill>
          <a:uFillTx/>
          <a:latin typeface="+mn-lt"/>
          <a:ea typeface="+mn-ea"/>
          <a:cs typeface="+mn-cs"/>
          <a:sym typeface="Trade Gothic Bold Condensed No."/>
        </a:defRPr>
      </a:lvl5pPr>
      <a:lvl6pPr marL="0" marR="0" indent="1143000" algn="ctr" defTabSz="12700" latinLnBrk="0">
        <a:lnSpc>
          <a:spcPct val="100000"/>
        </a:lnSpc>
        <a:spcBef>
          <a:spcPts val="2100"/>
        </a:spcBef>
        <a:spcAft>
          <a:spcPts val="0"/>
        </a:spcAft>
        <a:buClrTx/>
        <a:buSzTx/>
        <a:buFontTx/>
        <a:buNone/>
        <a:tabLst/>
        <a:defRPr sz="10900" b="0" i="0" u="none" strike="noStrike" cap="all" spc="218" baseline="0">
          <a:ln>
            <a:noFill/>
          </a:ln>
          <a:solidFill>
            <a:srgbClr val="FFFFFF"/>
          </a:solidFill>
          <a:uFillTx/>
          <a:latin typeface="+mn-lt"/>
          <a:ea typeface="+mn-ea"/>
          <a:cs typeface="+mn-cs"/>
          <a:sym typeface="Trade Gothic Bold Condensed No."/>
        </a:defRPr>
      </a:lvl6pPr>
      <a:lvl7pPr marL="0" marR="0" indent="1371600" algn="ctr" defTabSz="12700" latinLnBrk="0">
        <a:lnSpc>
          <a:spcPct val="100000"/>
        </a:lnSpc>
        <a:spcBef>
          <a:spcPts val="2100"/>
        </a:spcBef>
        <a:spcAft>
          <a:spcPts val="0"/>
        </a:spcAft>
        <a:buClrTx/>
        <a:buSzTx/>
        <a:buFontTx/>
        <a:buNone/>
        <a:tabLst/>
        <a:defRPr sz="10900" b="0" i="0" u="none" strike="noStrike" cap="all" spc="218" baseline="0">
          <a:ln>
            <a:noFill/>
          </a:ln>
          <a:solidFill>
            <a:srgbClr val="FFFFFF"/>
          </a:solidFill>
          <a:uFillTx/>
          <a:latin typeface="+mn-lt"/>
          <a:ea typeface="+mn-ea"/>
          <a:cs typeface="+mn-cs"/>
          <a:sym typeface="Trade Gothic Bold Condensed No."/>
        </a:defRPr>
      </a:lvl7pPr>
      <a:lvl8pPr marL="0" marR="0" indent="1600200" algn="ctr" defTabSz="12700" latinLnBrk="0">
        <a:lnSpc>
          <a:spcPct val="100000"/>
        </a:lnSpc>
        <a:spcBef>
          <a:spcPts val="2100"/>
        </a:spcBef>
        <a:spcAft>
          <a:spcPts val="0"/>
        </a:spcAft>
        <a:buClrTx/>
        <a:buSzTx/>
        <a:buFontTx/>
        <a:buNone/>
        <a:tabLst/>
        <a:defRPr sz="10900" b="0" i="0" u="none" strike="noStrike" cap="all" spc="218" baseline="0">
          <a:ln>
            <a:noFill/>
          </a:ln>
          <a:solidFill>
            <a:srgbClr val="FFFFFF"/>
          </a:solidFill>
          <a:uFillTx/>
          <a:latin typeface="+mn-lt"/>
          <a:ea typeface="+mn-ea"/>
          <a:cs typeface="+mn-cs"/>
          <a:sym typeface="Trade Gothic Bold Condensed No."/>
        </a:defRPr>
      </a:lvl8pPr>
      <a:lvl9pPr marL="0" marR="0" indent="1828800" algn="ctr" defTabSz="12700" latinLnBrk="0">
        <a:lnSpc>
          <a:spcPct val="100000"/>
        </a:lnSpc>
        <a:spcBef>
          <a:spcPts val="2100"/>
        </a:spcBef>
        <a:spcAft>
          <a:spcPts val="0"/>
        </a:spcAft>
        <a:buClrTx/>
        <a:buSzTx/>
        <a:buFontTx/>
        <a:buNone/>
        <a:tabLst/>
        <a:defRPr sz="10900" b="0" i="0" u="none" strike="noStrike" cap="all" spc="218" baseline="0">
          <a:ln>
            <a:noFill/>
          </a:ln>
          <a:solidFill>
            <a:srgbClr val="FFFFFF"/>
          </a:solidFill>
          <a:uFillTx/>
          <a:latin typeface="+mn-lt"/>
          <a:ea typeface="+mn-ea"/>
          <a:cs typeface="+mn-cs"/>
          <a:sym typeface="Trade Gothic Bold Condensed No."/>
        </a:defRPr>
      </a:lvl9pPr>
    </p:bodyStyle>
    <p:otherStyle>
      <a:lvl1pPr marL="0" marR="0" indent="0" algn="r" defTabSz="228600" latinLnBrk="0">
        <a:lnSpc>
          <a:spcPct val="120000"/>
        </a:lnSpc>
        <a:spcBef>
          <a:spcPts val="0"/>
        </a:spcBef>
        <a:spcAft>
          <a:spcPts val="0"/>
        </a:spcAft>
        <a:buClrTx/>
        <a:buSzTx/>
        <a:buFontTx/>
        <a:buNone/>
        <a:tabLst/>
        <a:defRPr sz="1500" b="0" i="0" u="none" strike="noStrike" cap="all" spc="45" baseline="0">
          <a:ln>
            <a:noFill/>
          </a:ln>
          <a:solidFill>
            <a:schemeClr val="tx1"/>
          </a:solidFill>
          <a:uFillTx/>
          <a:latin typeface="+mn-lt"/>
          <a:ea typeface="+mn-ea"/>
          <a:cs typeface="+mn-cs"/>
          <a:sym typeface="Trade Gothic Condensed No. 18"/>
        </a:defRPr>
      </a:lvl1pPr>
      <a:lvl2pPr marL="0" marR="0" indent="228600" algn="r" defTabSz="228600" latinLnBrk="0">
        <a:lnSpc>
          <a:spcPct val="120000"/>
        </a:lnSpc>
        <a:spcBef>
          <a:spcPts val="0"/>
        </a:spcBef>
        <a:spcAft>
          <a:spcPts val="0"/>
        </a:spcAft>
        <a:buClrTx/>
        <a:buSzTx/>
        <a:buFontTx/>
        <a:buNone/>
        <a:tabLst/>
        <a:defRPr sz="1500" b="0" i="0" u="none" strike="noStrike" cap="all" spc="45" baseline="0">
          <a:ln>
            <a:noFill/>
          </a:ln>
          <a:solidFill>
            <a:schemeClr val="tx1"/>
          </a:solidFill>
          <a:uFillTx/>
          <a:latin typeface="+mn-lt"/>
          <a:ea typeface="+mn-ea"/>
          <a:cs typeface="+mn-cs"/>
          <a:sym typeface="Trade Gothic Condensed No. 18"/>
        </a:defRPr>
      </a:lvl2pPr>
      <a:lvl3pPr marL="0" marR="0" indent="457200" algn="r" defTabSz="228600" latinLnBrk="0">
        <a:lnSpc>
          <a:spcPct val="120000"/>
        </a:lnSpc>
        <a:spcBef>
          <a:spcPts val="0"/>
        </a:spcBef>
        <a:spcAft>
          <a:spcPts val="0"/>
        </a:spcAft>
        <a:buClrTx/>
        <a:buSzTx/>
        <a:buFontTx/>
        <a:buNone/>
        <a:tabLst/>
        <a:defRPr sz="1500" b="0" i="0" u="none" strike="noStrike" cap="all" spc="45" baseline="0">
          <a:ln>
            <a:noFill/>
          </a:ln>
          <a:solidFill>
            <a:schemeClr val="tx1"/>
          </a:solidFill>
          <a:uFillTx/>
          <a:latin typeface="+mn-lt"/>
          <a:ea typeface="+mn-ea"/>
          <a:cs typeface="+mn-cs"/>
          <a:sym typeface="Trade Gothic Condensed No. 18"/>
        </a:defRPr>
      </a:lvl3pPr>
      <a:lvl4pPr marL="0" marR="0" indent="685800" algn="r" defTabSz="228600" latinLnBrk="0">
        <a:lnSpc>
          <a:spcPct val="120000"/>
        </a:lnSpc>
        <a:spcBef>
          <a:spcPts val="0"/>
        </a:spcBef>
        <a:spcAft>
          <a:spcPts val="0"/>
        </a:spcAft>
        <a:buClrTx/>
        <a:buSzTx/>
        <a:buFontTx/>
        <a:buNone/>
        <a:tabLst/>
        <a:defRPr sz="1500" b="0" i="0" u="none" strike="noStrike" cap="all" spc="45" baseline="0">
          <a:ln>
            <a:noFill/>
          </a:ln>
          <a:solidFill>
            <a:schemeClr val="tx1"/>
          </a:solidFill>
          <a:uFillTx/>
          <a:latin typeface="+mn-lt"/>
          <a:ea typeface="+mn-ea"/>
          <a:cs typeface="+mn-cs"/>
          <a:sym typeface="Trade Gothic Condensed No. 18"/>
        </a:defRPr>
      </a:lvl4pPr>
      <a:lvl5pPr marL="0" marR="0" indent="914400" algn="r" defTabSz="228600" latinLnBrk="0">
        <a:lnSpc>
          <a:spcPct val="120000"/>
        </a:lnSpc>
        <a:spcBef>
          <a:spcPts val="0"/>
        </a:spcBef>
        <a:spcAft>
          <a:spcPts val="0"/>
        </a:spcAft>
        <a:buClrTx/>
        <a:buSzTx/>
        <a:buFontTx/>
        <a:buNone/>
        <a:tabLst/>
        <a:defRPr sz="1500" b="0" i="0" u="none" strike="noStrike" cap="all" spc="45" baseline="0">
          <a:ln>
            <a:noFill/>
          </a:ln>
          <a:solidFill>
            <a:schemeClr val="tx1"/>
          </a:solidFill>
          <a:uFillTx/>
          <a:latin typeface="+mn-lt"/>
          <a:ea typeface="+mn-ea"/>
          <a:cs typeface="+mn-cs"/>
          <a:sym typeface="Trade Gothic Condensed No. 18"/>
        </a:defRPr>
      </a:lvl5pPr>
      <a:lvl6pPr marL="0" marR="0" indent="1143000" algn="r" defTabSz="228600" latinLnBrk="0">
        <a:lnSpc>
          <a:spcPct val="120000"/>
        </a:lnSpc>
        <a:spcBef>
          <a:spcPts val="0"/>
        </a:spcBef>
        <a:spcAft>
          <a:spcPts val="0"/>
        </a:spcAft>
        <a:buClrTx/>
        <a:buSzTx/>
        <a:buFontTx/>
        <a:buNone/>
        <a:tabLst/>
        <a:defRPr sz="1500" b="0" i="0" u="none" strike="noStrike" cap="all" spc="45" baseline="0">
          <a:ln>
            <a:noFill/>
          </a:ln>
          <a:solidFill>
            <a:schemeClr val="tx1"/>
          </a:solidFill>
          <a:uFillTx/>
          <a:latin typeface="+mn-lt"/>
          <a:ea typeface="+mn-ea"/>
          <a:cs typeface="+mn-cs"/>
          <a:sym typeface="Trade Gothic Condensed No. 18"/>
        </a:defRPr>
      </a:lvl6pPr>
      <a:lvl7pPr marL="0" marR="0" indent="1371600" algn="r" defTabSz="228600" latinLnBrk="0">
        <a:lnSpc>
          <a:spcPct val="120000"/>
        </a:lnSpc>
        <a:spcBef>
          <a:spcPts val="0"/>
        </a:spcBef>
        <a:spcAft>
          <a:spcPts val="0"/>
        </a:spcAft>
        <a:buClrTx/>
        <a:buSzTx/>
        <a:buFontTx/>
        <a:buNone/>
        <a:tabLst/>
        <a:defRPr sz="1500" b="0" i="0" u="none" strike="noStrike" cap="all" spc="45" baseline="0">
          <a:ln>
            <a:noFill/>
          </a:ln>
          <a:solidFill>
            <a:schemeClr val="tx1"/>
          </a:solidFill>
          <a:uFillTx/>
          <a:latin typeface="+mn-lt"/>
          <a:ea typeface="+mn-ea"/>
          <a:cs typeface="+mn-cs"/>
          <a:sym typeface="Trade Gothic Condensed No. 18"/>
        </a:defRPr>
      </a:lvl7pPr>
      <a:lvl8pPr marL="0" marR="0" indent="1600200" algn="r" defTabSz="228600" latinLnBrk="0">
        <a:lnSpc>
          <a:spcPct val="120000"/>
        </a:lnSpc>
        <a:spcBef>
          <a:spcPts val="0"/>
        </a:spcBef>
        <a:spcAft>
          <a:spcPts val="0"/>
        </a:spcAft>
        <a:buClrTx/>
        <a:buSzTx/>
        <a:buFontTx/>
        <a:buNone/>
        <a:tabLst/>
        <a:defRPr sz="1500" b="0" i="0" u="none" strike="noStrike" cap="all" spc="45" baseline="0">
          <a:ln>
            <a:noFill/>
          </a:ln>
          <a:solidFill>
            <a:schemeClr val="tx1"/>
          </a:solidFill>
          <a:uFillTx/>
          <a:latin typeface="+mn-lt"/>
          <a:ea typeface="+mn-ea"/>
          <a:cs typeface="+mn-cs"/>
          <a:sym typeface="Trade Gothic Condensed No. 18"/>
        </a:defRPr>
      </a:lvl8pPr>
      <a:lvl9pPr marL="0" marR="0" indent="1828800" algn="r" defTabSz="228600" latinLnBrk="0">
        <a:lnSpc>
          <a:spcPct val="120000"/>
        </a:lnSpc>
        <a:spcBef>
          <a:spcPts val="0"/>
        </a:spcBef>
        <a:spcAft>
          <a:spcPts val="0"/>
        </a:spcAft>
        <a:buClrTx/>
        <a:buSzTx/>
        <a:buFontTx/>
        <a:buNone/>
        <a:tabLst/>
        <a:defRPr sz="1500" b="0" i="0" u="none" strike="noStrike" cap="all" spc="45" baseline="0">
          <a:ln>
            <a:noFill/>
          </a:ln>
          <a:solidFill>
            <a:schemeClr val="tx1"/>
          </a:solidFill>
          <a:uFillTx/>
          <a:latin typeface="+mn-lt"/>
          <a:ea typeface="+mn-ea"/>
          <a:cs typeface="+mn-cs"/>
          <a:sym typeface="Trade Gothic Condensed No. 18"/>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1275" y="549277"/>
            <a:ext cx="22513525" cy="2286000"/>
          </a:xfrm>
          <a:prstGeom prst="rect">
            <a:avLst/>
          </a:prstGeom>
        </p:spPr>
        <p:txBody>
          <a:bodyPr vert="horz" lIns="91440" tIns="45720" rIns="91440" bIns="45720" rtlCol="0" anchor="b" anchorCtr="0">
            <a:normAutofit/>
          </a:bodyPr>
          <a:lstStyle/>
          <a:p>
            <a:r>
              <a:rPr lang="en-US" dirty="0"/>
              <a:t>Click to edit Master title</a:t>
            </a:r>
          </a:p>
        </p:txBody>
      </p:sp>
      <p:sp>
        <p:nvSpPr>
          <p:cNvPr id="3" name="Text Placeholder 2"/>
          <p:cNvSpPr>
            <a:spLocks noGrp="1"/>
          </p:cNvSpPr>
          <p:nvPr>
            <p:ph type="body" idx="1"/>
          </p:nvPr>
        </p:nvSpPr>
        <p:spPr>
          <a:xfrm>
            <a:off x="651275" y="3200404"/>
            <a:ext cx="22513525" cy="90519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835880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2" r:id="rId33"/>
    <p:sldLayoutId id="2147483703" r:id="rId34"/>
    <p:sldLayoutId id="2147483704" r:id="rId35"/>
    <p:sldLayoutId id="2147483705" r:id="rId36"/>
    <p:sldLayoutId id="2147483706" r:id="rId37"/>
    <p:sldLayoutId id="2147483707" r:id="rId38"/>
    <p:sldLayoutId id="2147483708" r:id="rId39"/>
    <p:sldLayoutId id="2147483709" r:id="rId40"/>
    <p:sldLayoutId id="2147483710" r:id="rId41"/>
    <p:sldLayoutId id="2147483711" r:id="rId42"/>
    <p:sldLayoutId id="2147483712" r:id="rId43"/>
    <p:sldLayoutId id="2147483713" r:id="rId44"/>
    <p:sldLayoutId id="2147483714" r:id="rId45"/>
    <p:sldLayoutId id="2147483715" r:id="rId46"/>
    <p:sldLayoutId id="2147483716" r:id="rId47"/>
    <p:sldLayoutId id="2147483717" r:id="rId48"/>
    <p:sldLayoutId id="2147483718" r:id="rId49"/>
    <p:sldLayoutId id="2147483719" r:id="rId50"/>
    <p:sldLayoutId id="2147483720" r:id="rId51"/>
    <p:sldLayoutId id="2147483721" r:id="rId52"/>
  </p:sldLayoutIdLst>
  <p:hf sldNum="0" hdr="0" ftr="0" dt="0"/>
  <p:txStyles>
    <p:titleStyle>
      <a:lvl1pPr algn="l" defTabSz="1055080" rtl="0" eaLnBrk="1" latinLnBrk="0" hangingPunct="1">
        <a:lnSpc>
          <a:spcPct val="80000"/>
        </a:lnSpc>
        <a:spcBef>
          <a:spcPct val="0"/>
        </a:spcBef>
        <a:buNone/>
        <a:defRPr sz="7385" b="1" i="0" kern="1200">
          <a:solidFill>
            <a:srgbClr val="129045"/>
          </a:solidFill>
          <a:latin typeface="Verdana"/>
          <a:ea typeface="+mj-ea"/>
          <a:cs typeface="Verdana"/>
        </a:defRPr>
      </a:lvl1pPr>
    </p:titleStyle>
    <p:bodyStyle>
      <a:lvl1pPr marL="791310" indent="-791310" algn="l" defTabSz="1055080" rtl="0" eaLnBrk="1" latinLnBrk="0" hangingPunct="1">
        <a:spcBef>
          <a:spcPct val="20000"/>
        </a:spcBef>
        <a:buClr>
          <a:schemeClr val="accent3"/>
        </a:buClr>
        <a:buFont typeface="Arial"/>
        <a:buChar char="•"/>
        <a:defRPr sz="3231" b="0" i="0" kern="1200">
          <a:solidFill>
            <a:srgbClr val="595959"/>
          </a:solidFill>
          <a:latin typeface="Arial"/>
          <a:ea typeface="+mn-ea"/>
          <a:cs typeface="Arial"/>
        </a:defRPr>
      </a:lvl1pPr>
      <a:lvl2pPr marL="1714506" indent="-659425" algn="l" defTabSz="1055080" rtl="0" eaLnBrk="1" latinLnBrk="0" hangingPunct="1">
        <a:spcBef>
          <a:spcPct val="20000"/>
        </a:spcBef>
        <a:buClr>
          <a:schemeClr val="accent3"/>
        </a:buClr>
        <a:buFont typeface="Arial"/>
        <a:buChar char="–"/>
        <a:defRPr sz="3231" b="0" i="1" kern="1200">
          <a:solidFill>
            <a:srgbClr val="595959"/>
          </a:solidFill>
          <a:latin typeface="Arial"/>
          <a:ea typeface="+mn-ea"/>
          <a:cs typeface="Arial"/>
        </a:defRPr>
      </a:lvl2pPr>
      <a:lvl3pPr marL="2637701" indent="-527540" algn="l" defTabSz="1055080" rtl="0" eaLnBrk="1" latinLnBrk="0" hangingPunct="1">
        <a:spcBef>
          <a:spcPct val="20000"/>
        </a:spcBef>
        <a:buClr>
          <a:schemeClr val="accent3"/>
        </a:buClr>
        <a:buFont typeface="Arial"/>
        <a:buChar char="•"/>
        <a:defRPr sz="2769" b="0" i="0" kern="1200">
          <a:solidFill>
            <a:srgbClr val="595959"/>
          </a:solidFill>
          <a:latin typeface="Arial"/>
          <a:ea typeface="+mn-ea"/>
          <a:cs typeface="Arial"/>
        </a:defRPr>
      </a:lvl3pPr>
      <a:lvl4pPr marL="3692782" indent="-527540" algn="l" defTabSz="1055080" rtl="0" eaLnBrk="1" latinLnBrk="0" hangingPunct="1">
        <a:spcBef>
          <a:spcPct val="20000"/>
        </a:spcBef>
        <a:buClr>
          <a:schemeClr val="accent3"/>
        </a:buClr>
        <a:buFont typeface="Arial"/>
        <a:buChar char="–"/>
        <a:defRPr sz="2769" b="0" i="1" kern="1200">
          <a:solidFill>
            <a:srgbClr val="595959"/>
          </a:solidFill>
          <a:latin typeface="Arial"/>
          <a:ea typeface="+mn-ea"/>
          <a:cs typeface="Arial"/>
        </a:defRPr>
      </a:lvl4pPr>
      <a:lvl5pPr marL="4747862" indent="-527540" algn="l" defTabSz="1055080" rtl="0" eaLnBrk="1" latinLnBrk="0" hangingPunct="1">
        <a:spcBef>
          <a:spcPct val="20000"/>
        </a:spcBef>
        <a:buClr>
          <a:schemeClr val="accent3"/>
        </a:buClr>
        <a:buFont typeface="Arial"/>
        <a:buChar char="»"/>
        <a:defRPr sz="2538" b="0" i="0" kern="1200">
          <a:solidFill>
            <a:srgbClr val="595959"/>
          </a:solidFill>
          <a:latin typeface="Arial"/>
          <a:ea typeface="+mn-ea"/>
          <a:cs typeface="Arial"/>
        </a:defRPr>
      </a:lvl5pPr>
      <a:lvl6pPr marL="5802942" indent="-527540" algn="l" defTabSz="1055080" rtl="0" eaLnBrk="1" latinLnBrk="0" hangingPunct="1">
        <a:spcBef>
          <a:spcPct val="20000"/>
        </a:spcBef>
        <a:buFont typeface="Arial"/>
        <a:buChar char="•"/>
        <a:defRPr sz="4615" kern="1200">
          <a:solidFill>
            <a:schemeClr val="tx1"/>
          </a:solidFill>
          <a:latin typeface="+mn-lt"/>
          <a:ea typeface="+mn-ea"/>
          <a:cs typeface="+mn-cs"/>
        </a:defRPr>
      </a:lvl6pPr>
      <a:lvl7pPr marL="6858023" indent="-527540" algn="l" defTabSz="1055080" rtl="0" eaLnBrk="1" latinLnBrk="0" hangingPunct="1">
        <a:spcBef>
          <a:spcPct val="20000"/>
        </a:spcBef>
        <a:buFont typeface="Arial"/>
        <a:buChar char="•"/>
        <a:defRPr sz="4615" kern="1200">
          <a:solidFill>
            <a:schemeClr val="tx1"/>
          </a:solidFill>
          <a:latin typeface="+mn-lt"/>
          <a:ea typeface="+mn-ea"/>
          <a:cs typeface="+mn-cs"/>
        </a:defRPr>
      </a:lvl7pPr>
      <a:lvl8pPr marL="7913103" indent="-527540" algn="l" defTabSz="1055080" rtl="0" eaLnBrk="1" latinLnBrk="0" hangingPunct="1">
        <a:spcBef>
          <a:spcPct val="20000"/>
        </a:spcBef>
        <a:buFont typeface="Arial"/>
        <a:buChar char="•"/>
        <a:defRPr sz="4615" kern="1200">
          <a:solidFill>
            <a:schemeClr val="tx1"/>
          </a:solidFill>
          <a:latin typeface="+mn-lt"/>
          <a:ea typeface="+mn-ea"/>
          <a:cs typeface="+mn-cs"/>
        </a:defRPr>
      </a:lvl8pPr>
      <a:lvl9pPr marL="8968184" indent="-527540" algn="l" defTabSz="1055080" rtl="0" eaLnBrk="1" latinLnBrk="0" hangingPunct="1">
        <a:spcBef>
          <a:spcPct val="20000"/>
        </a:spcBef>
        <a:buFont typeface="Arial"/>
        <a:buChar char="•"/>
        <a:defRPr sz="4615" kern="1200">
          <a:solidFill>
            <a:schemeClr val="tx1"/>
          </a:solidFill>
          <a:latin typeface="+mn-lt"/>
          <a:ea typeface="+mn-ea"/>
          <a:cs typeface="+mn-cs"/>
        </a:defRPr>
      </a:lvl9pPr>
    </p:bodyStyle>
    <p:otherStyle>
      <a:defPPr>
        <a:defRPr lang="en-US"/>
      </a:defPPr>
      <a:lvl1pPr marL="0" algn="l" defTabSz="1055080" rtl="0" eaLnBrk="1" latinLnBrk="0" hangingPunct="1">
        <a:defRPr sz="4154" kern="1200">
          <a:solidFill>
            <a:schemeClr val="tx1"/>
          </a:solidFill>
          <a:latin typeface="+mn-lt"/>
          <a:ea typeface="+mn-ea"/>
          <a:cs typeface="+mn-cs"/>
        </a:defRPr>
      </a:lvl1pPr>
      <a:lvl2pPr marL="1055080" algn="l" defTabSz="1055080" rtl="0" eaLnBrk="1" latinLnBrk="0" hangingPunct="1">
        <a:defRPr sz="4154" kern="1200">
          <a:solidFill>
            <a:schemeClr val="tx1"/>
          </a:solidFill>
          <a:latin typeface="+mn-lt"/>
          <a:ea typeface="+mn-ea"/>
          <a:cs typeface="+mn-cs"/>
        </a:defRPr>
      </a:lvl2pPr>
      <a:lvl3pPr marL="2110161" algn="l" defTabSz="1055080" rtl="0" eaLnBrk="1" latinLnBrk="0" hangingPunct="1">
        <a:defRPr sz="4154" kern="1200">
          <a:solidFill>
            <a:schemeClr val="tx1"/>
          </a:solidFill>
          <a:latin typeface="+mn-lt"/>
          <a:ea typeface="+mn-ea"/>
          <a:cs typeface="+mn-cs"/>
        </a:defRPr>
      </a:lvl3pPr>
      <a:lvl4pPr marL="3165241" algn="l" defTabSz="1055080" rtl="0" eaLnBrk="1" latinLnBrk="0" hangingPunct="1">
        <a:defRPr sz="4154" kern="1200">
          <a:solidFill>
            <a:schemeClr val="tx1"/>
          </a:solidFill>
          <a:latin typeface="+mn-lt"/>
          <a:ea typeface="+mn-ea"/>
          <a:cs typeface="+mn-cs"/>
        </a:defRPr>
      </a:lvl4pPr>
      <a:lvl5pPr marL="4220322" algn="l" defTabSz="1055080" rtl="0" eaLnBrk="1" latinLnBrk="0" hangingPunct="1">
        <a:defRPr sz="4154" kern="1200">
          <a:solidFill>
            <a:schemeClr val="tx1"/>
          </a:solidFill>
          <a:latin typeface="+mn-lt"/>
          <a:ea typeface="+mn-ea"/>
          <a:cs typeface="+mn-cs"/>
        </a:defRPr>
      </a:lvl5pPr>
      <a:lvl6pPr marL="5275402" algn="l" defTabSz="1055080" rtl="0" eaLnBrk="1" latinLnBrk="0" hangingPunct="1">
        <a:defRPr sz="4154" kern="1200">
          <a:solidFill>
            <a:schemeClr val="tx1"/>
          </a:solidFill>
          <a:latin typeface="+mn-lt"/>
          <a:ea typeface="+mn-ea"/>
          <a:cs typeface="+mn-cs"/>
        </a:defRPr>
      </a:lvl6pPr>
      <a:lvl7pPr marL="6330483" algn="l" defTabSz="1055080" rtl="0" eaLnBrk="1" latinLnBrk="0" hangingPunct="1">
        <a:defRPr sz="4154" kern="1200">
          <a:solidFill>
            <a:schemeClr val="tx1"/>
          </a:solidFill>
          <a:latin typeface="+mn-lt"/>
          <a:ea typeface="+mn-ea"/>
          <a:cs typeface="+mn-cs"/>
        </a:defRPr>
      </a:lvl7pPr>
      <a:lvl8pPr marL="7385563" algn="l" defTabSz="1055080" rtl="0" eaLnBrk="1" latinLnBrk="0" hangingPunct="1">
        <a:defRPr sz="4154" kern="1200">
          <a:solidFill>
            <a:schemeClr val="tx1"/>
          </a:solidFill>
          <a:latin typeface="+mn-lt"/>
          <a:ea typeface="+mn-ea"/>
          <a:cs typeface="+mn-cs"/>
        </a:defRPr>
      </a:lvl8pPr>
      <a:lvl9pPr marL="8440644" algn="l" defTabSz="1055080" rtl="0" eaLnBrk="1" latinLnBrk="0" hangingPunct="1">
        <a:defRPr sz="415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hyperlink" Target="http://www.truthcollective.com"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truthcollective.com" TargetMode="Externa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hyperlink" Target="http://www.truthcollective.com" TargetMode="Externa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6.jpeg"/><Relationship Id="rId2" Type="http://schemas.openxmlformats.org/officeDocument/2006/relationships/hyperlink" Target="http://www.truthcollective.com" TargetMode="Externa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8.jpeg"/><Relationship Id="rId2" Type="http://schemas.openxmlformats.org/officeDocument/2006/relationships/hyperlink" Target="http://www.truthcollective.com" TargetMode="Externa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truthcollective.com" TargetMode="Externa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truthcollective.com" TargetMode="Externa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truthcollective.com"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truthcollective.com" TargetMode="Externa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truthcollective.com" TargetMode="Externa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truthcollective.com" TargetMode="Externa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truthcollective.com" TargetMode="Externa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truthcollective.com" TargetMode="Externa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truthcollective.com" TargetMode="Externa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hyperlink" Target="http://www.truthcollective.com" TargetMode="External"/><Relationship Id="rId2" Type="http://schemas.openxmlformats.org/officeDocument/2006/relationships/image" Target="../media/image37.png"/><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truthcollective.com" TargetMode="Externa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truthcollective.com" TargetMode="External"/><Relationship Id="rId1" Type="http://schemas.openxmlformats.org/officeDocument/2006/relationships/slideLayout" Target="../slideLayouts/slideLayout11.xml"/><Relationship Id="rId4" Type="http://schemas.openxmlformats.org/officeDocument/2006/relationships/hyperlink" Target="https://futureeyedoc.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truthcollective.com" TargetMode="Externa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4837" y="473311"/>
            <a:ext cx="19975221" cy="3219459"/>
          </a:xfrm>
        </p:spPr>
        <p:txBody>
          <a:bodyPr/>
          <a:lstStyle/>
          <a:p>
            <a:pPr algn="ctr"/>
            <a:r>
              <a:rPr lang="en-US" sz="8308" dirty="0">
                <a:latin typeface="Arial" panose="020B0604020202020204" pitchFamily="34" charset="0"/>
                <a:cs typeface="Arial" panose="020B0604020202020204" pitchFamily="34" charset="0"/>
              </a:rPr>
              <a:t>ASCO Applicant Development Project</a:t>
            </a:r>
          </a:p>
        </p:txBody>
      </p:sp>
      <p:sp>
        <p:nvSpPr>
          <p:cNvPr id="3" name="Text Placeholder 2"/>
          <p:cNvSpPr>
            <a:spLocks noGrp="1"/>
          </p:cNvSpPr>
          <p:nvPr>
            <p:ph type="body" idx="1"/>
          </p:nvPr>
        </p:nvSpPr>
        <p:spPr>
          <a:xfrm>
            <a:off x="2204837" y="4337537"/>
            <a:ext cx="19975221" cy="4059118"/>
          </a:xfrm>
        </p:spPr>
        <p:txBody>
          <a:bodyPr>
            <a:normAutofit fontScale="62500" lnSpcReduction="20000"/>
          </a:bodyPr>
          <a:lstStyle/>
          <a:p>
            <a:pPr algn="ctr"/>
            <a:r>
              <a:rPr lang="en-US" sz="6462" b="1" dirty="0">
                <a:solidFill>
                  <a:srgbClr val="002060"/>
                </a:solidFill>
                <a:latin typeface="Arial" panose="020B0604020202020204" pitchFamily="34" charset="0"/>
                <a:cs typeface="Arial" panose="020B0604020202020204" pitchFamily="34" charset="0"/>
              </a:rPr>
              <a:t>Dr. Lewis Reich, Chair of the Applicant </a:t>
            </a:r>
          </a:p>
          <a:p>
            <a:pPr algn="ctr"/>
            <a:r>
              <a:rPr lang="en-US" sz="6462" b="1" dirty="0">
                <a:solidFill>
                  <a:srgbClr val="002060"/>
                </a:solidFill>
                <a:latin typeface="Arial" panose="020B0604020202020204" pitchFamily="34" charset="0"/>
                <a:cs typeface="Arial" panose="020B0604020202020204" pitchFamily="34" charset="0"/>
              </a:rPr>
              <a:t>Development Task Force </a:t>
            </a:r>
          </a:p>
          <a:p>
            <a:pPr algn="ctr"/>
            <a:r>
              <a:rPr lang="en-US" sz="6462" b="1" dirty="0">
                <a:solidFill>
                  <a:srgbClr val="002060"/>
                </a:solidFill>
                <a:latin typeface="Arial" panose="020B0604020202020204" pitchFamily="34" charset="0"/>
                <a:cs typeface="Arial" panose="020B0604020202020204" pitchFamily="34" charset="0"/>
              </a:rPr>
              <a:t>President of Southern College of Optometry </a:t>
            </a:r>
          </a:p>
          <a:p>
            <a:pPr algn="ctr"/>
            <a:endParaRPr lang="en-US" sz="6462" b="1" dirty="0">
              <a:solidFill>
                <a:srgbClr val="002060"/>
              </a:solidFill>
              <a:latin typeface="Arial" panose="020B0604020202020204" pitchFamily="34" charset="0"/>
              <a:cs typeface="Arial" panose="020B0604020202020204" pitchFamily="34" charset="0"/>
            </a:endParaRPr>
          </a:p>
          <a:p>
            <a:pPr algn="ctr"/>
            <a:r>
              <a:rPr lang="en-US" sz="6462" b="1" dirty="0">
                <a:solidFill>
                  <a:srgbClr val="002060"/>
                </a:solidFill>
                <a:latin typeface="Arial" panose="020B0604020202020204" pitchFamily="34" charset="0"/>
                <a:cs typeface="Arial" panose="020B0604020202020204" pitchFamily="34" charset="0"/>
              </a:rPr>
              <a:t>March 14, 2019</a:t>
            </a:r>
          </a:p>
          <a:p>
            <a:pPr algn="ctr"/>
            <a:r>
              <a:rPr lang="en-US" sz="6462" b="1" dirty="0">
                <a:solidFill>
                  <a:srgbClr val="002060"/>
                </a:solidFill>
                <a:latin typeface="Arial" panose="020B0604020202020204" pitchFamily="34" charset="0"/>
                <a:cs typeface="Arial" panose="020B0604020202020204" pitchFamily="34" charset="0"/>
              </a:rPr>
              <a:t>ASCO Board of Directors Meeting </a:t>
            </a:r>
          </a:p>
        </p:txBody>
      </p:sp>
    </p:spTree>
    <p:extLst>
      <p:ext uri="{BB962C8B-B14F-4D97-AF65-F5344CB8AC3E}">
        <p14:creationId xmlns:p14="http://schemas.microsoft.com/office/powerpoint/2010/main" val="17607279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Truth collectiVe">
            <a:hlinkClick r:id="rId3"/>
          </p:cNvPr>
          <p:cNvSpPr txBox="1"/>
          <p:nvPr/>
        </p:nvSpPr>
        <p:spPr>
          <a:xfrm>
            <a:off x="21646486" y="12242397"/>
            <a:ext cx="1421299" cy="5285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latin typeface="+mj-lt"/>
                <a:ea typeface="+mj-ea"/>
                <a:cs typeface="+mj-cs"/>
                <a:sym typeface="Trade Gothic Condensed No. 18"/>
              </a:defRPr>
            </a:lvl1pPr>
          </a:lstStyle>
          <a:p>
            <a:r>
              <a:rPr dirty="0"/>
              <a:t>Truth collectiVe</a:t>
            </a:r>
          </a:p>
        </p:txBody>
      </p:sp>
      <p:sp>
        <p:nvSpPr>
          <p:cNvPr id="305" name="Line"/>
          <p:cNvSpPr/>
          <p:nvPr/>
        </p:nvSpPr>
        <p:spPr>
          <a:xfrm flipV="1">
            <a:off x="21478874" y="12211676"/>
            <a:ext cx="1" cy="218110"/>
          </a:xfrm>
          <a:prstGeom prst="line">
            <a:avLst/>
          </a:prstGeom>
          <a:ln w="635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sp>
        <p:nvSpPr>
          <p:cNvPr id="307" name="Display ads Banners"/>
          <p:cNvSpPr txBox="1">
            <a:spLocks noGrp="1"/>
          </p:cNvSpPr>
          <p:nvPr>
            <p:ph type="title"/>
          </p:nvPr>
        </p:nvSpPr>
        <p:spPr>
          <a:xfrm>
            <a:off x="1325830" y="1326178"/>
            <a:ext cx="4079958" cy="462914"/>
          </a:xfrm>
          <a:prstGeom prst="rect">
            <a:avLst/>
          </a:prstGeom>
        </p:spPr>
        <p:txBody>
          <a:bodyPr/>
          <a:lstStyle/>
          <a:p>
            <a:r>
              <a:rPr dirty="0"/>
              <a:t>Display ads Banners</a:t>
            </a:r>
          </a:p>
        </p:txBody>
      </p:sp>
      <p:pic>
        <p:nvPicPr>
          <p:cNvPr id="308" name="Jeff_160x600_v1.psd" descr="Jeff_160x600_v1.psd"/>
          <p:cNvPicPr>
            <a:picLocks noChangeAspect="1"/>
          </p:cNvPicPr>
          <p:nvPr/>
        </p:nvPicPr>
        <p:blipFill>
          <a:blip r:embed="rId4">
            <a:extLst/>
          </a:blip>
          <a:stretch>
            <a:fillRect/>
          </a:stretch>
        </p:blipFill>
        <p:spPr>
          <a:xfrm>
            <a:off x="15043672" y="2699988"/>
            <a:ext cx="2313028" cy="8673854"/>
          </a:xfrm>
          <a:prstGeom prst="rect">
            <a:avLst/>
          </a:prstGeom>
          <a:ln w="12700">
            <a:miter lim="400000"/>
          </a:ln>
        </p:spPr>
      </p:pic>
      <p:pic>
        <p:nvPicPr>
          <p:cNvPr id="309" name="Muriel_300x600_v1.psd" descr="Muriel_300x600_v1.psd"/>
          <p:cNvPicPr>
            <a:picLocks noChangeAspect="1"/>
          </p:cNvPicPr>
          <p:nvPr/>
        </p:nvPicPr>
        <p:blipFill>
          <a:blip r:embed="rId5">
            <a:extLst/>
          </a:blip>
          <a:stretch>
            <a:fillRect/>
          </a:stretch>
        </p:blipFill>
        <p:spPr>
          <a:xfrm>
            <a:off x="6484850" y="2699988"/>
            <a:ext cx="4336927" cy="8673854"/>
          </a:xfrm>
          <a:prstGeom prst="rect">
            <a:avLst/>
          </a:prstGeom>
          <a:ln w="12700">
            <a:miter lim="400000"/>
          </a:ln>
        </p:spPr>
      </p:pic>
      <p:sp>
        <p:nvSpPr>
          <p:cNvPr id="310" name="300x600"/>
          <p:cNvSpPr txBox="1"/>
          <p:nvPr/>
        </p:nvSpPr>
        <p:spPr>
          <a:xfrm>
            <a:off x="6518367" y="11654190"/>
            <a:ext cx="3335268" cy="981748"/>
          </a:xfrm>
          <a:prstGeom prst="rect">
            <a:avLst/>
          </a:prstGeom>
          <a:ln w="12700">
            <a:miter lim="400000"/>
          </a:ln>
          <a:extLst>
            <a:ext uri="{C572A759-6A51-4108-AA02-DFA0A04FC94B}">
              <ma14:wrappingTextBoxFlag xmlns:ma14="http://schemas.microsoft.com/office/mac/drawingml/2011/main" xmlns="" val="1"/>
            </a:ext>
          </a:extLst>
        </p:spPr>
        <p:txBody>
          <a:bodyPr lIns="12700" tIns="12700" rIns="12700" bIns="12700"/>
          <a:lstStyle/>
          <a:p>
            <a:r>
              <a:rPr dirty="0"/>
              <a:t>300x600</a:t>
            </a:r>
          </a:p>
        </p:txBody>
      </p:sp>
      <p:sp>
        <p:nvSpPr>
          <p:cNvPr id="311" name="160x600"/>
          <p:cNvSpPr txBox="1"/>
          <p:nvPr/>
        </p:nvSpPr>
        <p:spPr>
          <a:xfrm>
            <a:off x="15015816" y="11654190"/>
            <a:ext cx="1722409" cy="722823"/>
          </a:xfrm>
          <a:prstGeom prst="rect">
            <a:avLst/>
          </a:prstGeom>
          <a:ln w="12700">
            <a:miter lim="400000"/>
          </a:ln>
          <a:extLst>
            <a:ext uri="{C572A759-6A51-4108-AA02-DFA0A04FC94B}">
              <ma14:wrappingTextBoxFlag xmlns:ma14="http://schemas.microsoft.com/office/mac/drawingml/2011/main" xmlns="" val="1"/>
            </a:ext>
          </a:extLst>
        </p:spPr>
        <p:txBody>
          <a:bodyPr lIns="12700" tIns="12700" rIns="12700" bIns="12700"/>
          <a:lstStyle/>
          <a:p>
            <a:r>
              <a:rPr dirty="0"/>
              <a:t>160x600</a:t>
            </a: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Truth collectiVe">
            <a:hlinkClick r:id="rId2"/>
          </p:cNvPr>
          <p:cNvSpPr txBox="1"/>
          <p:nvPr/>
        </p:nvSpPr>
        <p:spPr>
          <a:xfrm>
            <a:off x="21646486" y="12242397"/>
            <a:ext cx="1421299" cy="5285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latin typeface="+mj-lt"/>
                <a:ea typeface="+mj-ea"/>
                <a:cs typeface="+mj-cs"/>
                <a:sym typeface="Trade Gothic Condensed No. 18"/>
              </a:defRPr>
            </a:lvl1pPr>
          </a:lstStyle>
          <a:p>
            <a:r>
              <a:rPr dirty="0"/>
              <a:t>Truth collectiVe</a:t>
            </a:r>
          </a:p>
        </p:txBody>
      </p:sp>
      <p:sp>
        <p:nvSpPr>
          <p:cNvPr id="314" name="Line"/>
          <p:cNvSpPr/>
          <p:nvPr/>
        </p:nvSpPr>
        <p:spPr>
          <a:xfrm flipV="1">
            <a:off x="21478874" y="12211676"/>
            <a:ext cx="1" cy="218110"/>
          </a:xfrm>
          <a:prstGeom prst="line">
            <a:avLst/>
          </a:prstGeom>
          <a:ln w="635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sp>
        <p:nvSpPr>
          <p:cNvPr id="316" name="Display ads Banners"/>
          <p:cNvSpPr txBox="1">
            <a:spLocks noGrp="1"/>
          </p:cNvSpPr>
          <p:nvPr>
            <p:ph type="title"/>
          </p:nvPr>
        </p:nvSpPr>
        <p:spPr>
          <a:xfrm>
            <a:off x="1325830" y="1326178"/>
            <a:ext cx="7037165" cy="360885"/>
          </a:xfrm>
          <a:prstGeom prst="rect">
            <a:avLst/>
          </a:prstGeom>
        </p:spPr>
        <p:txBody>
          <a:bodyPr/>
          <a:lstStyle/>
          <a:p>
            <a:r>
              <a:rPr dirty="0"/>
              <a:t>Display ads Banners</a:t>
            </a:r>
          </a:p>
        </p:txBody>
      </p:sp>
      <p:pic>
        <p:nvPicPr>
          <p:cNvPr id="317" name="Generic_320x50.psd" descr="Generic_320x50.psd"/>
          <p:cNvPicPr>
            <a:picLocks noChangeAspect="1"/>
          </p:cNvPicPr>
          <p:nvPr/>
        </p:nvPicPr>
        <p:blipFill>
          <a:blip r:embed="rId3">
            <a:extLst/>
          </a:blip>
          <a:stretch>
            <a:fillRect/>
          </a:stretch>
        </p:blipFill>
        <p:spPr>
          <a:xfrm>
            <a:off x="8043679" y="10630755"/>
            <a:ext cx="4626056" cy="722822"/>
          </a:xfrm>
          <a:prstGeom prst="rect">
            <a:avLst/>
          </a:prstGeom>
          <a:ln w="12700">
            <a:miter lim="400000"/>
          </a:ln>
        </p:spPr>
      </p:pic>
      <p:pic>
        <p:nvPicPr>
          <p:cNvPr id="318" name="Generic_728x90.psd" descr="Generic_728x90.psd"/>
          <p:cNvPicPr>
            <a:picLocks noChangeAspect="1"/>
          </p:cNvPicPr>
          <p:nvPr/>
        </p:nvPicPr>
        <p:blipFill>
          <a:blip r:embed="rId4">
            <a:extLst/>
          </a:blip>
          <a:stretch>
            <a:fillRect/>
          </a:stretch>
        </p:blipFill>
        <p:spPr>
          <a:xfrm>
            <a:off x="8059604" y="2690403"/>
            <a:ext cx="10524275" cy="1301079"/>
          </a:xfrm>
          <a:prstGeom prst="rect">
            <a:avLst/>
          </a:prstGeom>
          <a:ln w="12700">
            <a:miter lim="400000"/>
          </a:ln>
        </p:spPr>
      </p:pic>
      <p:pic>
        <p:nvPicPr>
          <p:cNvPr id="319" name="Miki_300x250_v1.psd" descr="Miki_300x250_v1.psd"/>
          <p:cNvPicPr>
            <a:picLocks noChangeAspect="1"/>
          </p:cNvPicPr>
          <p:nvPr/>
        </p:nvPicPr>
        <p:blipFill>
          <a:blip r:embed="rId5">
            <a:extLst/>
          </a:blip>
          <a:stretch>
            <a:fillRect/>
          </a:stretch>
        </p:blipFill>
        <p:spPr>
          <a:xfrm>
            <a:off x="8051123" y="5504146"/>
            <a:ext cx="4336927" cy="3614107"/>
          </a:xfrm>
          <a:prstGeom prst="rect">
            <a:avLst/>
          </a:prstGeom>
          <a:ln w="12700">
            <a:miter lim="400000"/>
          </a:ln>
        </p:spPr>
      </p:pic>
      <p:sp>
        <p:nvSpPr>
          <p:cNvPr id="320" name="320x50 (mobile)"/>
          <p:cNvSpPr txBox="1"/>
          <p:nvPr/>
        </p:nvSpPr>
        <p:spPr>
          <a:xfrm>
            <a:off x="7982928" y="11654190"/>
            <a:ext cx="2565467" cy="722823"/>
          </a:xfrm>
          <a:prstGeom prst="rect">
            <a:avLst/>
          </a:prstGeom>
          <a:ln w="12700">
            <a:miter lim="400000"/>
          </a:ln>
          <a:extLst>
            <a:ext uri="{C572A759-6A51-4108-AA02-DFA0A04FC94B}">
              <ma14:wrappingTextBoxFlag xmlns:ma14="http://schemas.microsoft.com/office/mac/drawingml/2011/main" xmlns="" val="1"/>
            </a:ext>
          </a:extLst>
        </p:spPr>
        <p:txBody>
          <a:bodyPr lIns="12700" tIns="12700" rIns="12700" bIns="12700"/>
          <a:lstStyle/>
          <a:p>
            <a:r>
              <a:rPr dirty="0"/>
              <a:t>320x50 (mobile)</a:t>
            </a:r>
          </a:p>
        </p:txBody>
      </p:sp>
      <p:sp>
        <p:nvSpPr>
          <p:cNvPr id="321" name="300x250"/>
          <p:cNvSpPr txBox="1"/>
          <p:nvPr/>
        </p:nvSpPr>
        <p:spPr>
          <a:xfrm>
            <a:off x="7982928" y="9379870"/>
            <a:ext cx="2565467" cy="722822"/>
          </a:xfrm>
          <a:prstGeom prst="rect">
            <a:avLst/>
          </a:prstGeom>
          <a:ln w="12700">
            <a:miter lim="400000"/>
          </a:ln>
          <a:extLst>
            <a:ext uri="{C572A759-6A51-4108-AA02-DFA0A04FC94B}">
              <ma14:wrappingTextBoxFlag xmlns:ma14="http://schemas.microsoft.com/office/mac/drawingml/2011/main" xmlns="" val="1"/>
            </a:ext>
          </a:extLst>
        </p:spPr>
        <p:txBody>
          <a:bodyPr lIns="12700" tIns="12700" rIns="12700" bIns="12700"/>
          <a:lstStyle/>
          <a:p>
            <a:r>
              <a:rPr dirty="0"/>
              <a:t>300x250</a:t>
            </a:r>
          </a:p>
        </p:txBody>
      </p:sp>
      <p:sp>
        <p:nvSpPr>
          <p:cNvPr id="322" name="728x90"/>
          <p:cNvSpPr txBox="1"/>
          <p:nvPr/>
        </p:nvSpPr>
        <p:spPr>
          <a:xfrm>
            <a:off x="7982928" y="4234241"/>
            <a:ext cx="2565467" cy="722822"/>
          </a:xfrm>
          <a:prstGeom prst="rect">
            <a:avLst/>
          </a:prstGeom>
          <a:ln w="12700">
            <a:miter lim="400000"/>
          </a:ln>
          <a:extLst>
            <a:ext uri="{C572A759-6A51-4108-AA02-DFA0A04FC94B}">
              <ma14:wrappingTextBoxFlag xmlns:ma14="http://schemas.microsoft.com/office/mac/drawingml/2011/main" xmlns="" val="1"/>
            </a:ext>
          </a:extLst>
        </p:spPr>
        <p:txBody>
          <a:bodyPr lIns="12700" tIns="12700" rIns="12700" bIns="12700"/>
          <a:lstStyle/>
          <a:p>
            <a:r>
              <a:rPr dirty="0"/>
              <a:t>728x90</a:t>
            </a: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Owned Social Ads"/>
          <p:cNvSpPr txBox="1">
            <a:spLocks noGrp="1"/>
          </p:cNvSpPr>
          <p:nvPr>
            <p:ph type="body" idx="1"/>
          </p:nvPr>
        </p:nvSpPr>
        <p:spPr>
          <a:prstGeom prst="rect">
            <a:avLst/>
          </a:prstGeom>
        </p:spPr>
        <p:txBody>
          <a:bodyPr/>
          <a:lstStyle/>
          <a:p>
            <a:r>
              <a:rPr dirty="0"/>
              <a:t>Owned Social Ads</a:t>
            </a: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Truth collectiVe">
            <a:hlinkClick r:id="rId2"/>
          </p:cNvPr>
          <p:cNvSpPr txBox="1"/>
          <p:nvPr/>
        </p:nvSpPr>
        <p:spPr>
          <a:xfrm>
            <a:off x="21646486" y="12242397"/>
            <a:ext cx="1421299" cy="5285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latin typeface="+mj-lt"/>
                <a:ea typeface="+mj-ea"/>
                <a:cs typeface="+mj-cs"/>
                <a:sym typeface="Trade Gothic Condensed No. 18"/>
              </a:defRPr>
            </a:lvl1pPr>
          </a:lstStyle>
          <a:p>
            <a:r>
              <a:rPr dirty="0"/>
              <a:t>Truth collectiVe</a:t>
            </a:r>
          </a:p>
        </p:txBody>
      </p:sp>
      <p:sp>
        <p:nvSpPr>
          <p:cNvPr id="327" name="Line"/>
          <p:cNvSpPr/>
          <p:nvPr/>
        </p:nvSpPr>
        <p:spPr>
          <a:xfrm flipV="1">
            <a:off x="21478874" y="12211676"/>
            <a:ext cx="1" cy="218110"/>
          </a:xfrm>
          <a:prstGeom prst="line">
            <a:avLst/>
          </a:prstGeom>
          <a:ln w="635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grpSp>
        <p:nvGrpSpPr>
          <p:cNvPr id="338" name="Group"/>
          <p:cNvGrpSpPr/>
          <p:nvPr/>
        </p:nvGrpSpPr>
        <p:grpSpPr>
          <a:xfrm>
            <a:off x="3686658" y="837839"/>
            <a:ext cx="9813270" cy="12694148"/>
            <a:chOff x="0" y="0"/>
            <a:chExt cx="10330312" cy="12848888"/>
          </a:xfrm>
        </p:grpSpPr>
        <p:grpSp>
          <p:nvGrpSpPr>
            <p:cNvPr id="331" name="Group"/>
            <p:cNvGrpSpPr/>
            <p:nvPr/>
          </p:nvGrpSpPr>
          <p:grpSpPr>
            <a:xfrm>
              <a:off x="0" y="0"/>
              <a:ext cx="10330313" cy="8329472"/>
              <a:chOff x="0" y="0"/>
              <a:chExt cx="10330312" cy="8329471"/>
            </a:xfrm>
          </p:grpSpPr>
          <p:pic>
            <p:nvPicPr>
              <p:cNvPr id="329" name="facebook_ad_sparkbiz.jpg" descr="facebook_ad_sparkbiz.jpg"/>
              <p:cNvPicPr>
                <a:picLocks noChangeAspect="1"/>
              </p:cNvPicPr>
              <p:nvPr/>
            </p:nvPicPr>
            <p:blipFill>
              <a:blip r:embed="rId3">
                <a:extLst/>
              </a:blip>
              <a:srcRect b="33414"/>
              <a:stretch>
                <a:fillRect/>
              </a:stretch>
            </p:blipFill>
            <p:spPr>
              <a:xfrm>
                <a:off x="0" y="0"/>
                <a:ext cx="10330313" cy="8329472"/>
              </a:xfrm>
              <a:prstGeom prst="rect">
                <a:avLst/>
              </a:prstGeom>
              <a:ln w="6350" cap="flat">
                <a:solidFill>
                  <a:srgbClr val="A6AAA9"/>
                </a:solidFill>
                <a:prstDash val="solid"/>
                <a:miter lim="400000"/>
              </a:ln>
              <a:effectLst/>
            </p:spPr>
          </p:pic>
          <p:pic>
            <p:nvPicPr>
              <p:cNvPr id="330" name="Screen Shot 2018-04-02 at 11.00.18 AM.png" descr="Screen Shot 2018-04-02 at 11.00.18 AM.png"/>
              <p:cNvPicPr>
                <a:picLocks noChangeAspect="1"/>
              </p:cNvPicPr>
              <p:nvPr/>
            </p:nvPicPr>
            <p:blipFill>
              <a:blip r:embed="rId4">
                <a:extLst/>
              </a:blip>
              <a:srcRect l="1882" t="2696" r="14490" b="86524"/>
              <a:stretch>
                <a:fillRect/>
              </a:stretch>
            </p:blipFill>
            <p:spPr>
              <a:xfrm>
                <a:off x="195079" y="315945"/>
                <a:ext cx="8888850" cy="1208525"/>
              </a:xfrm>
              <a:prstGeom prst="rect">
                <a:avLst/>
              </a:prstGeom>
              <a:ln w="12700" cap="flat">
                <a:noFill/>
                <a:miter lim="400000"/>
              </a:ln>
              <a:effectLst/>
            </p:spPr>
          </p:pic>
        </p:grpSp>
        <p:sp>
          <p:nvSpPr>
            <p:cNvPr id="332" name="Doctor of Optometry, advocate for children with special needs, and competitive salsa dancer. If you haven’t met Dr. Muriel Martinez yet, get to know her at futureeyedoc.org"/>
            <p:cNvSpPr txBox="1"/>
            <p:nvPr/>
          </p:nvSpPr>
          <p:spPr>
            <a:xfrm>
              <a:off x="448527" y="1359555"/>
              <a:ext cx="9696081" cy="146931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2387" tIns="52387" rIns="52387" bIns="52387" numCol="1" anchor="ctr">
              <a:noAutofit/>
            </a:bodyPr>
            <a:lstStyle/>
            <a:p>
              <a:pPr marR="457200" defTabSz="457200">
                <a:lnSpc>
                  <a:spcPct val="110000"/>
                </a:lnSpc>
                <a:defRPr sz="2300" spc="0">
                  <a:latin typeface="Arial"/>
                  <a:ea typeface="Arial"/>
                  <a:cs typeface="Arial"/>
                  <a:sym typeface="Arial"/>
                </a:defRPr>
              </a:pPr>
              <a:r>
                <a:rPr dirty="0"/>
                <a:t>Doctor of Optometry, advocate for children with special needs, and competitive salsa dancer. If you haven’t met Dr. Muriel Martinez yet, get to know her at </a:t>
              </a:r>
              <a:r>
                <a:rPr dirty="0">
                  <a:solidFill>
                    <a:schemeClr val="accent1">
                      <a:hueOff val="262910"/>
                      <a:satOff val="3867"/>
                      <a:lumOff val="-18039"/>
                    </a:schemeClr>
                  </a:solidFill>
                </a:rPr>
                <a:t>futureeyedoc.org</a:t>
              </a:r>
            </a:p>
          </p:txBody>
        </p:sp>
        <p:sp>
          <p:nvSpPr>
            <p:cNvPr id="333" name="Rectangle"/>
            <p:cNvSpPr/>
            <p:nvPr/>
          </p:nvSpPr>
          <p:spPr>
            <a:xfrm>
              <a:off x="362660" y="3727871"/>
              <a:ext cx="9604994" cy="6749476"/>
            </a:xfrm>
            <a:prstGeom prst="rect">
              <a:avLst/>
            </a:prstGeom>
            <a:noFill/>
            <a:ln w="6350" cap="flat">
              <a:solidFill>
                <a:srgbClr val="A6AAA9"/>
              </a:solidFill>
              <a:prstDash val="solid"/>
              <a:miter lim="400000"/>
            </a:ln>
            <a:effectLst/>
          </p:spPr>
          <p:txBody>
            <a:bodyPr wrap="square" lIns="71437" tIns="71437" rIns="71437" bIns="71437" numCol="1" anchor="ctr">
              <a:noAutofit/>
            </a:bodyPr>
            <a:lstStyle/>
            <a:p>
              <a:pPr algn="ctr" defTabSz="821531">
                <a:lnSpc>
                  <a:spcPct val="80000"/>
                </a:lnSpc>
                <a:defRPr sz="3800" cap="all" spc="0">
                  <a:solidFill>
                    <a:srgbClr val="FFFFFF"/>
                  </a:solidFill>
                  <a:latin typeface="DIN Condensed"/>
                  <a:ea typeface="DIN Condensed"/>
                  <a:cs typeface="DIN Condensed"/>
                  <a:sym typeface="DIN Condensed"/>
                </a:defRPr>
              </a:pPr>
              <a:endParaRPr dirty="0"/>
            </a:p>
          </p:txBody>
        </p:sp>
        <p:sp>
          <p:nvSpPr>
            <p:cNvPr id="334" name="Rectangle"/>
            <p:cNvSpPr txBox="1"/>
            <p:nvPr/>
          </p:nvSpPr>
          <p:spPr>
            <a:xfrm>
              <a:off x="3733348" y="6441004"/>
              <a:ext cx="751167" cy="517224"/>
            </a:xfrm>
            <a:prstGeom prst="rect">
              <a:avLst/>
            </a:prstGeom>
            <a:noFill/>
            <a:ln w="12700" cap="flat">
              <a:noFill/>
              <a:miter lim="400000"/>
            </a:ln>
            <a:effectLst/>
          </p:spPr>
          <p:txBody>
            <a:bodyPr wrap="square" lIns="71437" tIns="71437" rIns="71437" bIns="71437" numCol="1" anchor="ctr">
              <a:noAutofit/>
            </a:bodyPr>
            <a:lstStyle/>
            <a:p>
              <a:endParaRPr dirty="0"/>
            </a:p>
          </p:txBody>
        </p:sp>
        <p:pic>
          <p:nvPicPr>
            <p:cNvPr id="335" name="FB_static_Miki1.psd" descr="FB_static_Miki1.psd"/>
            <p:cNvPicPr>
              <a:picLocks noChangeAspect="1"/>
            </p:cNvPicPr>
            <p:nvPr/>
          </p:nvPicPr>
          <p:blipFill>
            <a:blip r:embed="rId5">
              <a:extLst/>
            </a:blip>
            <a:stretch>
              <a:fillRect/>
            </a:stretch>
          </p:blipFill>
          <p:spPr>
            <a:xfrm>
              <a:off x="135645" y="3476234"/>
              <a:ext cx="10045993" cy="5257403"/>
            </a:xfrm>
            <a:prstGeom prst="rect">
              <a:avLst/>
            </a:prstGeom>
            <a:ln w="12700" cap="flat">
              <a:noFill/>
              <a:miter lim="400000"/>
            </a:ln>
            <a:effectLst/>
          </p:spPr>
        </p:pic>
        <p:pic>
          <p:nvPicPr>
            <p:cNvPr id="336" name="Group" descr="Group"/>
            <p:cNvPicPr>
              <a:picLocks noChangeAspect="1"/>
            </p:cNvPicPr>
            <p:nvPr/>
          </p:nvPicPr>
          <p:blipFill>
            <a:blip r:embed="rId3">
              <a:extLst/>
            </a:blip>
            <a:srcRect t="60138"/>
            <a:stretch>
              <a:fillRect/>
            </a:stretch>
          </p:blipFill>
          <p:spPr>
            <a:xfrm>
              <a:off x="0" y="7862433"/>
              <a:ext cx="10330313" cy="4986456"/>
            </a:xfrm>
            <a:prstGeom prst="rect">
              <a:avLst/>
            </a:prstGeom>
            <a:ln w="6350" cap="flat">
              <a:solidFill>
                <a:srgbClr val="A6AAA9"/>
              </a:solidFill>
              <a:prstDash val="solid"/>
              <a:miter lim="400000"/>
            </a:ln>
            <a:effectLst/>
          </p:spPr>
        </p:pic>
        <p:pic>
          <p:nvPicPr>
            <p:cNvPr id="337" name="FB_static_Muriel_Owned1.jpg" descr="FB_static_Muriel_Owned1.jpg"/>
            <p:cNvPicPr>
              <a:picLocks noChangeAspect="1"/>
            </p:cNvPicPr>
            <p:nvPr/>
          </p:nvPicPr>
          <p:blipFill>
            <a:blip r:embed="rId6">
              <a:extLst/>
            </a:blip>
            <a:srcRect t="3162" b="1368"/>
            <a:stretch>
              <a:fillRect/>
            </a:stretch>
          </p:blipFill>
          <p:spPr>
            <a:xfrm>
              <a:off x="122645" y="2885536"/>
              <a:ext cx="10093517" cy="7588526"/>
            </a:xfrm>
            <a:prstGeom prst="rect">
              <a:avLst/>
            </a:prstGeom>
            <a:ln w="12700" cap="flat">
              <a:noFill/>
              <a:miter lim="400000"/>
            </a:ln>
            <a:effectLst/>
          </p:spPr>
        </p:pic>
      </p:grpSp>
      <p:pic>
        <p:nvPicPr>
          <p:cNvPr id="339" name="GML_Instagram_Muriel_1.jpg" descr="GML_Instagram_Muriel_1.jpg"/>
          <p:cNvPicPr>
            <a:picLocks noChangeAspect="1"/>
          </p:cNvPicPr>
          <p:nvPr/>
        </p:nvPicPr>
        <p:blipFill>
          <a:blip r:embed="rId7">
            <a:extLst/>
          </a:blip>
          <a:stretch>
            <a:fillRect/>
          </a:stretch>
        </p:blipFill>
        <p:spPr>
          <a:xfrm>
            <a:off x="16094132" y="772074"/>
            <a:ext cx="7173864" cy="12759912"/>
          </a:xfrm>
          <a:prstGeom prst="rect">
            <a:avLst/>
          </a:prstGeom>
          <a:ln w="12700">
            <a:miter lim="400000"/>
          </a:ln>
        </p:spPr>
      </p:pic>
      <p:sp>
        <p:nvSpPr>
          <p:cNvPr id="340" name="January…"/>
          <p:cNvSpPr txBox="1">
            <a:spLocks noGrp="1"/>
          </p:cNvSpPr>
          <p:nvPr>
            <p:ph type="title"/>
          </p:nvPr>
        </p:nvSpPr>
        <p:spPr>
          <a:xfrm>
            <a:off x="1325830" y="1326178"/>
            <a:ext cx="1694460" cy="1017772"/>
          </a:xfrm>
          <a:prstGeom prst="rect">
            <a:avLst/>
          </a:prstGeom>
        </p:spPr>
        <p:txBody>
          <a:bodyPr/>
          <a:lstStyle/>
          <a:p>
            <a:endParaRPr dirty="0"/>
          </a:p>
          <a:p>
            <a:r>
              <a:rPr dirty="0"/>
              <a:t>Static</a:t>
            </a:r>
          </a:p>
          <a:p>
            <a:r>
              <a:rPr dirty="0"/>
              <a:t>Post </a:t>
            </a:r>
          </a:p>
        </p:txBody>
      </p:sp>
      <p:sp>
        <p:nvSpPr>
          <p:cNvPr id="341" name="Facebook"/>
          <p:cNvSpPr txBox="1"/>
          <p:nvPr/>
        </p:nvSpPr>
        <p:spPr>
          <a:xfrm>
            <a:off x="1461267" y="12553692"/>
            <a:ext cx="1559023" cy="566236"/>
          </a:xfrm>
          <a:prstGeom prst="rect">
            <a:avLst/>
          </a:prstGeom>
          <a:ln w="12700">
            <a:miter lim="400000"/>
          </a:ln>
          <a:extLst>
            <a:ext uri="{C572A759-6A51-4108-AA02-DFA0A04FC94B}">
              <ma14:wrappingTextBoxFlag xmlns:ma14="http://schemas.microsoft.com/office/mac/drawingml/2011/main" xmlns="" val="1"/>
            </a:ext>
          </a:extLst>
        </p:spPr>
        <p:txBody>
          <a:bodyPr lIns="12700" tIns="12700" rIns="12700" bIns="12700"/>
          <a:lstStyle>
            <a:lvl1pPr>
              <a:defRPr sz="2200" spc="66">
                <a:latin typeface="+mj-lt"/>
                <a:ea typeface="+mj-ea"/>
                <a:cs typeface="+mj-cs"/>
                <a:sym typeface="Trade Gothic Condensed No. 18"/>
              </a:defRPr>
            </a:lvl1pPr>
          </a:lstStyle>
          <a:p>
            <a:r>
              <a:rPr dirty="0" smtClean="0"/>
              <a:t>Faceb</a:t>
            </a:r>
            <a:r>
              <a:rPr lang="en-US" dirty="0" smtClean="0"/>
              <a:t>o</a:t>
            </a:r>
            <a:r>
              <a:rPr dirty="0" smtClean="0"/>
              <a:t>ook</a:t>
            </a:r>
            <a:endParaRPr dirty="0"/>
          </a:p>
        </p:txBody>
      </p:sp>
      <p:sp>
        <p:nvSpPr>
          <p:cNvPr id="342" name="Instagram"/>
          <p:cNvSpPr txBox="1"/>
          <p:nvPr/>
        </p:nvSpPr>
        <p:spPr>
          <a:xfrm>
            <a:off x="14640658" y="12567164"/>
            <a:ext cx="1453473" cy="552764"/>
          </a:xfrm>
          <a:prstGeom prst="rect">
            <a:avLst/>
          </a:prstGeom>
          <a:ln w="12700">
            <a:miter lim="400000"/>
          </a:ln>
          <a:extLst>
            <a:ext uri="{C572A759-6A51-4108-AA02-DFA0A04FC94B}">
              <ma14:wrappingTextBoxFlag xmlns:ma14="http://schemas.microsoft.com/office/mac/drawingml/2011/main" xmlns="" val="1"/>
            </a:ext>
          </a:extLst>
        </p:spPr>
        <p:txBody>
          <a:bodyPr lIns="12700" tIns="12700" rIns="12700" bIns="12700"/>
          <a:lstStyle>
            <a:lvl1pPr>
              <a:defRPr sz="2200" spc="66">
                <a:latin typeface="+mj-lt"/>
                <a:ea typeface="+mj-ea"/>
                <a:cs typeface="+mj-cs"/>
                <a:sym typeface="Trade Gothic Condensed No. 18"/>
              </a:defRPr>
            </a:lvl1pPr>
          </a:lstStyle>
          <a:p>
            <a:r>
              <a:rPr dirty="0"/>
              <a:t>Instagram</a:t>
            </a: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Truth collectiVe">
            <a:hlinkClick r:id="rId2"/>
          </p:cNvPr>
          <p:cNvSpPr txBox="1"/>
          <p:nvPr/>
        </p:nvSpPr>
        <p:spPr>
          <a:xfrm>
            <a:off x="21646486" y="12242397"/>
            <a:ext cx="1421299" cy="5285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latin typeface="+mj-lt"/>
                <a:ea typeface="+mj-ea"/>
                <a:cs typeface="+mj-cs"/>
                <a:sym typeface="Trade Gothic Condensed No. 18"/>
              </a:defRPr>
            </a:lvl1pPr>
          </a:lstStyle>
          <a:p>
            <a:r>
              <a:rPr dirty="0"/>
              <a:t>Truth collectiVe</a:t>
            </a:r>
          </a:p>
        </p:txBody>
      </p:sp>
      <p:sp>
        <p:nvSpPr>
          <p:cNvPr id="345" name="Line"/>
          <p:cNvSpPr/>
          <p:nvPr/>
        </p:nvSpPr>
        <p:spPr>
          <a:xfrm flipV="1">
            <a:off x="21478874" y="12211676"/>
            <a:ext cx="1" cy="218110"/>
          </a:xfrm>
          <a:prstGeom prst="line">
            <a:avLst/>
          </a:prstGeom>
          <a:ln w="635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grpSp>
        <p:nvGrpSpPr>
          <p:cNvPr id="356" name="Group"/>
          <p:cNvGrpSpPr/>
          <p:nvPr/>
        </p:nvGrpSpPr>
        <p:grpSpPr>
          <a:xfrm>
            <a:off x="3161737" y="828041"/>
            <a:ext cx="10346069" cy="12868487"/>
            <a:chOff x="0" y="0"/>
            <a:chExt cx="10346068" cy="12868485"/>
          </a:xfrm>
        </p:grpSpPr>
        <p:grpSp>
          <p:nvGrpSpPr>
            <p:cNvPr id="349" name="Group"/>
            <p:cNvGrpSpPr/>
            <p:nvPr/>
          </p:nvGrpSpPr>
          <p:grpSpPr>
            <a:xfrm>
              <a:off x="0" y="0"/>
              <a:ext cx="10346069" cy="8342177"/>
              <a:chOff x="0" y="0"/>
              <a:chExt cx="10346068" cy="8342176"/>
            </a:xfrm>
          </p:grpSpPr>
          <p:pic>
            <p:nvPicPr>
              <p:cNvPr id="347" name="facebook_ad_sparkbiz.jpg" descr="facebook_ad_sparkbiz.jpg"/>
              <p:cNvPicPr>
                <a:picLocks noChangeAspect="1"/>
              </p:cNvPicPr>
              <p:nvPr/>
            </p:nvPicPr>
            <p:blipFill>
              <a:blip r:embed="rId3">
                <a:extLst/>
              </a:blip>
              <a:srcRect b="33414"/>
              <a:stretch>
                <a:fillRect/>
              </a:stretch>
            </p:blipFill>
            <p:spPr>
              <a:xfrm>
                <a:off x="0" y="0"/>
                <a:ext cx="10346069" cy="8342177"/>
              </a:xfrm>
              <a:prstGeom prst="rect">
                <a:avLst/>
              </a:prstGeom>
              <a:ln w="6350" cap="flat">
                <a:solidFill>
                  <a:srgbClr val="A6AAA9"/>
                </a:solidFill>
                <a:prstDash val="solid"/>
                <a:miter lim="400000"/>
              </a:ln>
              <a:effectLst/>
            </p:spPr>
          </p:pic>
          <p:pic>
            <p:nvPicPr>
              <p:cNvPr id="348" name="Screen Shot 2018-04-02 at 11.00.18 AM.png" descr="Screen Shot 2018-04-02 at 11.00.18 AM.png"/>
              <p:cNvPicPr>
                <a:picLocks noChangeAspect="1"/>
              </p:cNvPicPr>
              <p:nvPr/>
            </p:nvPicPr>
            <p:blipFill>
              <a:blip r:embed="rId4">
                <a:extLst/>
              </a:blip>
              <a:srcRect l="1882" t="2696" r="14490" b="86524"/>
              <a:stretch>
                <a:fillRect/>
              </a:stretch>
            </p:blipFill>
            <p:spPr>
              <a:xfrm>
                <a:off x="195376" y="316426"/>
                <a:ext cx="8902408" cy="1210369"/>
              </a:xfrm>
              <a:prstGeom prst="rect">
                <a:avLst/>
              </a:prstGeom>
              <a:ln w="12700" cap="flat">
                <a:noFill/>
                <a:miter lim="400000"/>
              </a:ln>
              <a:effectLst/>
            </p:spPr>
          </p:pic>
        </p:grpSp>
        <p:sp>
          <p:nvSpPr>
            <p:cNvPr id="350" name="Whether she’s helping patients regain full vision function or taking walks on the beach with her family, Dr. Miki Lyn Zilnicki feels totally fulfilled in life. Learn more about her at futureeyedoc.org"/>
            <p:cNvSpPr txBox="1"/>
            <p:nvPr/>
          </p:nvSpPr>
          <p:spPr>
            <a:xfrm>
              <a:off x="449211" y="1361628"/>
              <a:ext cx="9710869" cy="14715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2387" tIns="52387" rIns="52387" bIns="52387" numCol="1" anchor="ctr">
              <a:noAutofit/>
            </a:bodyPr>
            <a:lstStyle/>
            <a:p>
              <a:pPr marR="457200" defTabSz="457200">
                <a:lnSpc>
                  <a:spcPct val="110000"/>
                </a:lnSpc>
                <a:defRPr sz="2300" spc="0">
                  <a:latin typeface="Arial"/>
                  <a:ea typeface="Arial"/>
                  <a:cs typeface="Arial"/>
                  <a:sym typeface="Arial"/>
                </a:defRPr>
              </a:pPr>
              <a:r>
                <a:rPr dirty="0"/>
                <a:t>Whether she’s helping patients regain full vision function or taking walks on the beach with her family, Dr. Miki Lyn Zilnicki feels totally fulfilled in life. Learn more about her at </a:t>
              </a:r>
              <a:r>
                <a:rPr dirty="0">
                  <a:solidFill>
                    <a:schemeClr val="accent1">
                      <a:hueOff val="262910"/>
                      <a:satOff val="3867"/>
                      <a:lumOff val="-18039"/>
                    </a:schemeClr>
                  </a:solidFill>
                </a:rPr>
                <a:t>futureeyedoc.org</a:t>
              </a:r>
            </a:p>
          </p:txBody>
        </p:sp>
        <p:sp>
          <p:nvSpPr>
            <p:cNvPr id="351" name="Rectangle"/>
            <p:cNvSpPr/>
            <p:nvPr/>
          </p:nvSpPr>
          <p:spPr>
            <a:xfrm>
              <a:off x="363213" y="3733557"/>
              <a:ext cx="9619643" cy="6759770"/>
            </a:xfrm>
            <a:prstGeom prst="rect">
              <a:avLst/>
            </a:prstGeom>
            <a:noFill/>
            <a:ln w="6350" cap="flat">
              <a:solidFill>
                <a:srgbClr val="A6AAA9"/>
              </a:solidFill>
              <a:prstDash val="solid"/>
              <a:miter lim="400000"/>
            </a:ln>
            <a:effectLst/>
          </p:spPr>
          <p:txBody>
            <a:bodyPr wrap="square" lIns="71437" tIns="71437" rIns="71437" bIns="71437" numCol="1" anchor="ctr">
              <a:noAutofit/>
            </a:bodyPr>
            <a:lstStyle/>
            <a:p>
              <a:pPr algn="ctr" defTabSz="821531">
                <a:lnSpc>
                  <a:spcPct val="80000"/>
                </a:lnSpc>
                <a:defRPr sz="3800" cap="all" spc="0">
                  <a:solidFill>
                    <a:srgbClr val="FFFFFF"/>
                  </a:solidFill>
                  <a:latin typeface="DIN Condensed"/>
                  <a:ea typeface="DIN Condensed"/>
                  <a:cs typeface="DIN Condensed"/>
                  <a:sym typeface="DIN Condensed"/>
                </a:defRPr>
              </a:pPr>
              <a:endParaRPr dirty="0"/>
            </a:p>
          </p:txBody>
        </p:sp>
        <p:sp>
          <p:nvSpPr>
            <p:cNvPr id="352" name="Rectangle"/>
            <p:cNvSpPr txBox="1"/>
            <p:nvPr/>
          </p:nvSpPr>
          <p:spPr>
            <a:xfrm>
              <a:off x="3739042" y="6450827"/>
              <a:ext cx="752313" cy="518013"/>
            </a:xfrm>
            <a:prstGeom prst="rect">
              <a:avLst/>
            </a:prstGeom>
            <a:noFill/>
            <a:ln w="12700" cap="flat">
              <a:noFill/>
              <a:miter lim="400000"/>
            </a:ln>
            <a:effectLst/>
          </p:spPr>
          <p:txBody>
            <a:bodyPr wrap="square" lIns="71437" tIns="71437" rIns="71437" bIns="71437" numCol="1" anchor="ctr">
              <a:noAutofit/>
            </a:bodyPr>
            <a:lstStyle/>
            <a:p>
              <a:endParaRPr dirty="0"/>
            </a:p>
          </p:txBody>
        </p:sp>
        <p:pic>
          <p:nvPicPr>
            <p:cNvPr id="353" name="FB_static_Miki1.psd" descr="FB_static_Miki1.psd"/>
            <p:cNvPicPr>
              <a:picLocks noChangeAspect="1"/>
            </p:cNvPicPr>
            <p:nvPr/>
          </p:nvPicPr>
          <p:blipFill>
            <a:blip r:embed="rId5">
              <a:extLst/>
            </a:blip>
            <a:stretch>
              <a:fillRect/>
            </a:stretch>
          </p:blipFill>
          <p:spPr>
            <a:xfrm>
              <a:off x="135852" y="3481536"/>
              <a:ext cx="10061314" cy="5265422"/>
            </a:xfrm>
            <a:prstGeom prst="rect">
              <a:avLst/>
            </a:prstGeom>
            <a:ln w="12700" cap="flat">
              <a:noFill/>
              <a:miter lim="400000"/>
            </a:ln>
            <a:effectLst/>
          </p:spPr>
        </p:pic>
        <p:pic>
          <p:nvPicPr>
            <p:cNvPr id="354" name="Group" descr="Group"/>
            <p:cNvPicPr>
              <a:picLocks noChangeAspect="1"/>
            </p:cNvPicPr>
            <p:nvPr/>
          </p:nvPicPr>
          <p:blipFill>
            <a:blip r:embed="rId3">
              <a:extLst/>
            </a:blip>
            <a:srcRect t="60138"/>
            <a:stretch>
              <a:fillRect/>
            </a:stretch>
          </p:blipFill>
          <p:spPr>
            <a:xfrm>
              <a:off x="0" y="7874425"/>
              <a:ext cx="10346069" cy="4994061"/>
            </a:xfrm>
            <a:prstGeom prst="rect">
              <a:avLst/>
            </a:prstGeom>
            <a:ln w="6350" cap="flat">
              <a:solidFill>
                <a:srgbClr val="A6AAA9"/>
              </a:solidFill>
              <a:prstDash val="solid"/>
              <a:miter lim="400000"/>
            </a:ln>
            <a:effectLst/>
          </p:spPr>
        </p:pic>
        <p:pic>
          <p:nvPicPr>
            <p:cNvPr id="355" name="FB_static_Miki_Owned1.jpg" descr="FB_static_Miki_Owned1.jpg"/>
            <p:cNvPicPr>
              <a:picLocks noChangeAspect="1"/>
            </p:cNvPicPr>
            <p:nvPr/>
          </p:nvPicPr>
          <p:blipFill>
            <a:blip r:embed="rId6">
              <a:extLst/>
            </a:blip>
            <a:srcRect t="2380" b="2380"/>
            <a:stretch>
              <a:fillRect/>
            </a:stretch>
          </p:blipFill>
          <p:spPr>
            <a:xfrm>
              <a:off x="118575" y="2918988"/>
              <a:ext cx="10108921" cy="7581691"/>
            </a:xfrm>
            <a:prstGeom prst="rect">
              <a:avLst/>
            </a:prstGeom>
            <a:ln w="12700" cap="flat">
              <a:noFill/>
              <a:miter lim="400000"/>
            </a:ln>
            <a:effectLst/>
          </p:spPr>
        </p:pic>
      </p:grpSp>
      <p:sp>
        <p:nvSpPr>
          <p:cNvPr id="357" name="February…"/>
          <p:cNvSpPr txBox="1">
            <a:spLocks noGrp="1"/>
          </p:cNvSpPr>
          <p:nvPr>
            <p:ph type="title"/>
          </p:nvPr>
        </p:nvSpPr>
        <p:spPr>
          <a:xfrm>
            <a:off x="1325830" y="1326178"/>
            <a:ext cx="1421299" cy="929580"/>
          </a:xfrm>
          <a:prstGeom prst="rect">
            <a:avLst/>
          </a:prstGeom>
        </p:spPr>
        <p:txBody>
          <a:bodyPr/>
          <a:lstStyle/>
          <a:p>
            <a:r>
              <a:rPr dirty="0" smtClean="0"/>
              <a:t>Static</a:t>
            </a:r>
            <a:endParaRPr dirty="0"/>
          </a:p>
          <a:p>
            <a:r>
              <a:rPr dirty="0"/>
              <a:t>Post </a:t>
            </a:r>
          </a:p>
        </p:txBody>
      </p:sp>
      <p:pic>
        <p:nvPicPr>
          <p:cNvPr id="358" name="GML_Instagram_Miki_1.jpg" descr="GML_Instagram_Miki_1.jpg"/>
          <p:cNvPicPr>
            <a:picLocks noChangeAspect="1"/>
          </p:cNvPicPr>
          <p:nvPr/>
        </p:nvPicPr>
        <p:blipFill>
          <a:blip r:embed="rId7">
            <a:extLst/>
          </a:blip>
          <a:stretch>
            <a:fillRect/>
          </a:stretch>
        </p:blipFill>
        <p:spPr>
          <a:xfrm>
            <a:off x="16071522" y="719161"/>
            <a:ext cx="7219082" cy="12840338"/>
          </a:xfrm>
          <a:prstGeom prst="rect">
            <a:avLst/>
          </a:prstGeom>
          <a:ln w="12700">
            <a:miter lim="400000"/>
          </a:ln>
        </p:spPr>
      </p:pic>
      <p:sp>
        <p:nvSpPr>
          <p:cNvPr id="359" name="Facebook"/>
          <p:cNvSpPr txBox="1"/>
          <p:nvPr/>
        </p:nvSpPr>
        <p:spPr>
          <a:xfrm>
            <a:off x="1607127" y="12567164"/>
            <a:ext cx="1362227" cy="552764"/>
          </a:xfrm>
          <a:prstGeom prst="rect">
            <a:avLst/>
          </a:prstGeom>
          <a:ln w="12700">
            <a:miter lim="400000"/>
          </a:ln>
          <a:extLst>
            <a:ext uri="{C572A759-6A51-4108-AA02-DFA0A04FC94B}">
              <ma14:wrappingTextBoxFlag xmlns:ma14="http://schemas.microsoft.com/office/mac/drawingml/2011/main" xmlns="" val="1"/>
            </a:ext>
          </a:extLst>
        </p:spPr>
        <p:txBody>
          <a:bodyPr lIns="12700" tIns="12700" rIns="12700" bIns="12700"/>
          <a:lstStyle>
            <a:lvl1pPr>
              <a:defRPr sz="2200" spc="66">
                <a:latin typeface="+mj-lt"/>
                <a:ea typeface="+mj-ea"/>
                <a:cs typeface="+mj-cs"/>
                <a:sym typeface="Trade Gothic Condensed No. 18"/>
              </a:defRPr>
            </a:lvl1pPr>
          </a:lstStyle>
          <a:p>
            <a:r>
              <a:rPr dirty="0"/>
              <a:t>Facebook</a:t>
            </a:r>
          </a:p>
        </p:txBody>
      </p:sp>
      <p:sp>
        <p:nvSpPr>
          <p:cNvPr id="360" name="Instagram"/>
          <p:cNvSpPr txBox="1"/>
          <p:nvPr/>
        </p:nvSpPr>
        <p:spPr>
          <a:xfrm>
            <a:off x="14381018" y="12567164"/>
            <a:ext cx="1445873" cy="552764"/>
          </a:xfrm>
          <a:prstGeom prst="rect">
            <a:avLst/>
          </a:prstGeom>
          <a:ln w="12700">
            <a:miter lim="400000"/>
          </a:ln>
          <a:extLst>
            <a:ext uri="{C572A759-6A51-4108-AA02-DFA0A04FC94B}">
              <ma14:wrappingTextBoxFlag xmlns:ma14="http://schemas.microsoft.com/office/mac/drawingml/2011/main" xmlns="" val="1"/>
            </a:ext>
          </a:extLst>
        </p:spPr>
        <p:txBody>
          <a:bodyPr lIns="12700" tIns="12700" rIns="12700" bIns="12700"/>
          <a:lstStyle>
            <a:lvl1pPr>
              <a:defRPr sz="2200" spc="66">
                <a:latin typeface="+mj-lt"/>
                <a:ea typeface="+mj-ea"/>
                <a:cs typeface="+mj-cs"/>
                <a:sym typeface="Trade Gothic Condensed No. 18"/>
              </a:defRPr>
            </a:lvl1pPr>
          </a:lstStyle>
          <a:p>
            <a:r>
              <a:rPr dirty="0"/>
              <a:t>Instagram</a:t>
            </a: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Truth collectiVe">
            <a:hlinkClick r:id="rId2"/>
          </p:cNvPr>
          <p:cNvSpPr txBox="1"/>
          <p:nvPr/>
        </p:nvSpPr>
        <p:spPr>
          <a:xfrm>
            <a:off x="21646486" y="12242397"/>
            <a:ext cx="1421299" cy="5285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latin typeface="+mj-lt"/>
                <a:ea typeface="+mj-ea"/>
                <a:cs typeface="+mj-cs"/>
                <a:sym typeface="Trade Gothic Condensed No. 18"/>
              </a:defRPr>
            </a:lvl1pPr>
          </a:lstStyle>
          <a:p>
            <a:r>
              <a:rPr dirty="0"/>
              <a:t>Truth collectiVe</a:t>
            </a:r>
          </a:p>
        </p:txBody>
      </p:sp>
      <p:sp>
        <p:nvSpPr>
          <p:cNvPr id="363" name="Line"/>
          <p:cNvSpPr/>
          <p:nvPr/>
        </p:nvSpPr>
        <p:spPr>
          <a:xfrm flipV="1">
            <a:off x="21478874" y="12211676"/>
            <a:ext cx="1" cy="218110"/>
          </a:xfrm>
          <a:prstGeom prst="line">
            <a:avLst/>
          </a:prstGeom>
          <a:ln w="635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grpSp>
        <p:nvGrpSpPr>
          <p:cNvPr id="374" name="Group"/>
          <p:cNvGrpSpPr/>
          <p:nvPr/>
        </p:nvGrpSpPr>
        <p:grpSpPr>
          <a:xfrm>
            <a:off x="3178216" y="848538"/>
            <a:ext cx="10313111" cy="12827492"/>
            <a:chOff x="0" y="0"/>
            <a:chExt cx="10313109" cy="12827491"/>
          </a:xfrm>
        </p:grpSpPr>
        <p:grpSp>
          <p:nvGrpSpPr>
            <p:cNvPr id="367" name="Group"/>
            <p:cNvGrpSpPr/>
            <p:nvPr/>
          </p:nvGrpSpPr>
          <p:grpSpPr>
            <a:xfrm>
              <a:off x="0" y="0"/>
              <a:ext cx="10313110" cy="8315601"/>
              <a:chOff x="0" y="0"/>
              <a:chExt cx="10313109" cy="8315600"/>
            </a:xfrm>
          </p:grpSpPr>
          <p:pic>
            <p:nvPicPr>
              <p:cNvPr id="365" name="facebook_ad_sparkbiz.jpg" descr="facebook_ad_sparkbiz.jpg"/>
              <p:cNvPicPr>
                <a:picLocks noChangeAspect="1"/>
              </p:cNvPicPr>
              <p:nvPr/>
            </p:nvPicPr>
            <p:blipFill>
              <a:blip r:embed="rId3">
                <a:extLst/>
              </a:blip>
              <a:srcRect b="33414"/>
              <a:stretch>
                <a:fillRect/>
              </a:stretch>
            </p:blipFill>
            <p:spPr>
              <a:xfrm>
                <a:off x="0" y="0"/>
                <a:ext cx="10313110" cy="8315601"/>
              </a:xfrm>
              <a:prstGeom prst="rect">
                <a:avLst/>
              </a:prstGeom>
              <a:ln w="6350" cap="flat">
                <a:solidFill>
                  <a:srgbClr val="A6AAA9"/>
                </a:solidFill>
                <a:prstDash val="solid"/>
                <a:miter lim="400000"/>
              </a:ln>
              <a:effectLst/>
            </p:spPr>
          </p:pic>
          <p:pic>
            <p:nvPicPr>
              <p:cNvPr id="366" name="Screen Shot 2018-04-02 at 11.00.18 AM.png" descr="Screen Shot 2018-04-02 at 11.00.18 AM.png"/>
              <p:cNvPicPr>
                <a:picLocks noChangeAspect="1"/>
              </p:cNvPicPr>
              <p:nvPr/>
            </p:nvPicPr>
            <p:blipFill>
              <a:blip r:embed="rId4">
                <a:extLst/>
              </a:blip>
              <a:srcRect l="1882" t="2696" r="14490" b="86524"/>
              <a:stretch>
                <a:fillRect/>
              </a:stretch>
            </p:blipFill>
            <p:spPr>
              <a:xfrm>
                <a:off x="194754" y="315418"/>
                <a:ext cx="8874048" cy="1206513"/>
              </a:xfrm>
              <a:prstGeom prst="rect">
                <a:avLst/>
              </a:prstGeom>
              <a:ln w="12700" cap="flat">
                <a:noFill/>
                <a:miter lim="400000"/>
              </a:ln>
              <a:effectLst/>
            </p:spPr>
          </p:pic>
        </p:grpSp>
        <p:sp>
          <p:nvSpPr>
            <p:cNvPr id="368" name="Whether in the exam room or on the dance floor, fueling connection drives Dr. Jeffrey Lewis. That’s why he became a Doctor of Optometry … and a DJ. Get his story at futureeyedoc.org"/>
            <p:cNvSpPr txBox="1"/>
            <p:nvPr/>
          </p:nvSpPr>
          <p:spPr>
            <a:xfrm>
              <a:off x="447780" y="1357291"/>
              <a:ext cx="9679934" cy="146686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2387" tIns="52387" rIns="52387" bIns="52387" numCol="1" anchor="ctr">
              <a:noAutofit/>
            </a:bodyPr>
            <a:lstStyle/>
            <a:p>
              <a:pPr marR="457200" defTabSz="457200">
                <a:lnSpc>
                  <a:spcPct val="110000"/>
                </a:lnSpc>
                <a:defRPr sz="2300" spc="0">
                  <a:latin typeface="Arial"/>
                  <a:ea typeface="Arial"/>
                  <a:cs typeface="Arial"/>
                  <a:sym typeface="Arial"/>
                </a:defRPr>
              </a:pPr>
              <a:r>
                <a:rPr dirty="0"/>
                <a:t>Whether in the exam room or on the dance floor, fueling connection drives Dr. Jeffrey Lewis. That’s why he became a Doctor of Optometry … and a DJ. Get his story at </a:t>
              </a:r>
              <a:r>
                <a:rPr dirty="0">
                  <a:solidFill>
                    <a:schemeClr val="accent1">
                      <a:hueOff val="262910"/>
                      <a:satOff val="3867"/>
                      <a:lumOff val="-18039"/>
                    </a:schemeClr>
                  </a:solidFill>
                </a:rPr>
                <a:t>futureeyedoc.org</a:t>
              </a:r>
            </a:p>
          </p:txBody>
        </p:sp>
        <p:sp>
          <p:nvSpPr>
            <p:cNvPr id="369" name="Rectangle"/>
            <p:cNvSpPr/>
            <p:nvPr/>
          </p:nvSpPr>
          <p:spPr>
            <a:xfrm>
              <a:off x="362056" y="3721663"/>
              <a:ext cx="9588998" cy="6738236"/>
            </a:xfrm>
            <a:prstGeom prst="rect">
              <a:avLst/>
            </a:prstGeom>
            <a:noFill/>
            <a:ln w="6350" cap="flat">
              <a:solidFill>
                <a:srgbClr val="A6AAA9"/>
              </a:solidFill>
              <a:prstDash val="solid"/>
              <a:miter lim="400000"/>
            </a:ln>
            <a:effectLst/>
          </p:spPr>
          <p:txBody>
            <a:bodyPr wrap="square" lIns="71437" tIns="71437" rIns="71437" bIns="71437" numCol="1" anchor="ctr">
              <a:noAutofit/>
            </a:bodyPr>
            <a:lstStyle/>
            <a:p>
              <a:pPr algn="ctr" defTabSz="821531">
                <a:lnSpc>
                  <a:spcPct val="80000"/>
                </a:lnSpc>
                <a:defRPr sz="3800" cap="all" spc="0">
                  <a:solidFill>
                    <a:srgbClr val="FFFFFF"/>
                  </a:solidFill>
                  <a:latin typeface="DIN Condensed"/>
                  <a:ea typeface="DIN Condensed"/>
                  <a:cs typeface="DIN Condensed"/>
                  <a:sym typeface="DIN Condensed"/>
                </a:defRPr>
              </a:pPr>
              <a:endParaRPr dirty="0"/>
            </a:p>
          </p:txBody>
        </p:sp>
        <p:sp>
          <p:nvSpPr>
            <p:cNvPr id="370" name="Rectangle"/>
            <p:cNvSpPr txBox="1"/>
            <p:nvPr/>
          </p:nvSpPr>
          <p:spPr>
            <a:xfrm>
              <a:off x="3727131" y="6430278"/>
              <a:ext cx="749916" cy="516362"/>
            </a:xfrm>
            <a:prstGeom prst="rect">
              <a:avLst/>
            </a:prstGeom>
            <a:noFill/>
            <a:ln w="12700" cap="flat">
              <a:noFill/>
              <a:miter lim="400000"/>
            </a:ln>
            <a:effectLst/>
          </p:spPr>
          <p:txBody>
            <a:bodyPr wrap="square" lIns="71437" tIns="71437" rIns="71437" bIns="71437" numCol="1" anchor="ctr">
              <a:noAutofit/>
            </a:bodyPr>
            <a:lstStyle/>
            <a:p>
              <a:endParaRPr dirty="0"/>
            </a:p>
          </p:txBody>
        </p:sp>
        <p:pic>
          <p:nvPicPr>
            <p:cNvPr id="371" name="FB_static_Miki1.psd" descr="FB_static_Miki1.psd"/>
            <p:cNvPicPr>
              <a:picLocks noChangeAspect="1"/>
            </p:cNvPicPr>
            <p:nvPr/>
          </p:nvPicPr>
          <p:blipFill>
            <a:blip r:embed="rId5">
              <a:extLst/>
            </a:blip>
            <a:stretch>
              <a:fillRect/>
            </a:stretch>
          </p:blipFill>
          <p:spPr>
            <a:xfrm>
              <a:off x="135419" y="3470445"/>
              <a:ext cx="10029262" cy="5248648"/>
            </a:xfrm>
            <a:prstGeom prst="rect">
              <a:avLst/>
            </a:prstGeom>
            <a:ln w="12700" cap="flat">
              <a:noFill/>
              <a:miter lim="400000"/>
            </a:ln>
            <a:effectLst/>
          </p:spPr>
        </p:pic>
        <p:pic>
          <p:nvPicPr>
            <p:cNvPr id="372" name="Group" descr="Group"/>
            <p:cNvPicPr>
              <a:picLocks noChangeAspect="1"/>
            </p:cNvPicPr>
            <p:nvPr/>
          </p:nvPicPr>
          <p:blipFill>
            <a:blip r:embed="rId3">
              <a:extLst/>
            </a:blip>
            <a:srcRect t="60138"/>
            <a:stretch>
              <a:fillRect/>
            </a:stretch>
          </p:blipFill>
          <p:spPr>
            <a:xfrm>
              <a:off x="0" y="7849339"/>
              <a:ext cx="10313110" cy="4978153"/>
            </a:xfrm>
            <a:prstGeom prst="rect">
              <a:avLst/>
            </a:prstGeom>
            <a:ln w="6350" cap="flat">
              <a:solidFill>
                <a:srgbClr val="A6AAA9"/>
              </a:solidFill>
              <a:prstDash val="solid"/>
              <a:miter lim="400000"/>
            </a:ln>
            <a:effectLst/>
          </p:spPr>
        </p:pic>
        <p:pic>
          <p:nvPicPr>
            <p:cNvPr id="373" name="FB_static_Jeff_Owned1.jpg" descr="FB_static_Jeff_Owned1.jpg"/>
            <p:cNvPicPr>
              <a:picLocks noChangeAspect="1"/>
            </p:cNvPicPr>
            <p:nvPr/>
          </p:nvPicPr>
          <p:blipFill>
            <a:blip r:embed="rId6">
              <a:extLst/>
            </a:blip>
            <a:srcRect t="814" b="3947"/>
            <a:stretch>
              <a:fillRect/>
            </a:stretch>
          </p:blipFill>
          <p:spPr>
            <a:xfrm>
              <a:off x="118197" y="2909690"/>
              <a:ext cx="10076718" cy="7557539"/>
            </a:xfrm>
            <a:prstGeom prst="rect">
              <a:avLst/>
            </a:prstGeom>
            <a:ln w="12700" cap="flat">
              <a:noFill/>
              <a:miter lim="400000"/>
            </a:ln>
            <a:effectLst/>
          </p:spPr>
        </p:pic>
      </p:grpSp>
      <p:sp>
        <p:nvSpPr>
          <p:cNvPr id="375" name="March…"/>
          <p:cNvSpPr txBox="1">
            <a:spLocks noGrp="1"/>
          </p:cNvSpPr>
          <p:nvPr>
            <p:ph type="title"/>
          </p:nvPr>
        </p:nvSpPr>
        <p:spPr>
          <a:xfrm>
            <a:off x="1325830" y="1326178"/>
            <a:ext cx="1421299" cy="929580"/>
          </a:xfrm>
          <a:prstGeom prst="rect">
            <a:avLst/>
          </a:prstGeom>
        </p:spPr>
        <p:txBody>
          <a:bodyPr/>
          <a:lstStyle/>
          <a:p>
            <a:r>
              <a:rPr dirty="0" smtClean="0"/>
              <a:t>Static</a:t>
            </a:r>
            <a:endParaRPr dirty="0"/>
          </a:p>
          <a:p>
            <a:r>
              <a:rPr dirty="0"/>
              <a:t>Post </a:t>
            </a:r>
          </a:p>
        </p:txBody>
      </p:sp>
      <p:pic>
        <p:nvPicPr>
          <p:cNvPr id="376" name="GML_Instagram_Jeff_1.jpg" descr="GML_Instagram_Jeff_1.jpg"/>
          <p:cNvPicPr>
            <a:picLocks noChangeAspect="1"/>
          </p:cNvPicPr>
          <p:nvPr/>
        </p:nvPicPr>
        <p:blipFill>
          <a:blip r:embed="rId7">
            <a:extLst/>
          </a:blip>
          <a:stretch>
            <a:fillRect/>
          </a:stretch>
        </p:blipFill>
        <p:spPr>
          <a:xfrm>
            <a:off x="16071524" y="719161"/>
            <a:ext cx="7219081" cy="12840338"/>
          </a:xfrm>
          <a:prstGeom prst="rect">
            <a:avLst/>
          </a:prstGeom>
          <a:ln w="12700">
            <a:miter lim="400000"/>
          </a:ln>
        </p:spPr>
      </p:pic>
      <p:sp>
        <p:nvSpPr>
          <p:cNvPr id="377" name="Instagram"/>
          <p:cNvSpPr txBox="1"/>
          <p:nvPr/>
        </p:nvSpPr>
        <p:spPr>
          <a:xfrm>
            <a:off x="14353310" y="12567164"/>
            <a:ext cx="1473582" cy="552764"/>
          </a:xfrm>
          <a:prstGeom prst="rect">
            <a:avLst/>
          </a:prstGeom>
          <a:ln w="12700">
            <a:miter lim="400000"/>
          </a:ln>
          <a:extLst>
            <a:ext uri="{C572A759-6A51-4108-AA02-DFA0A04FC94B}">
              <ma14:wrappingTextBoxFlag xmlns:ma14="http://schemas.microsoft.com/office/mac/drawingml/2011/main" xmlns="" val="1"/>
            </a:ext>
          </a:extLst>
        </p:spPr>
        <p:txBody>
          <a:bodyPr lIns="12700" tIns="12700" rIns="12700" bIns="12700"/>
          <a:lstStyle>
            <a:lvl1pPr>
              <a:defRPr sz="2200" spc="66">
                <a:latin typeface="+mj-lt"/>
                <a:ea typeface="+mj-ea"/>
                <a:cs typeface="+mj-cs"/>
                <a:sym typeface="Trade Gothic Condensed No. 18"/>
              </a:defRPr>
            </a:lvl1pPr>
          </a:lstStyle>
          <a:p>
            <a:r>
              <a:rPr dirty="0"/>
              <a:t>Instagram</a:t>
            </a:r>
          </a:p>
        </p:txBody>
      </p:sp>
      <p:sp>
        <p:nvSpPr>
          <p:cNvPr id="378" name="Facebook"/>
          <p:cNvSpPr txBox="1"/>
          <p:nvPr/>
        </p:nvSpPr>
        <p:spPr>
          <a:xfrm>
            <a:off x="1607127" y="12567164"/>
            <a:ext cx="1362227" cy="552764"/>
          </a:xfrm>
          <a:prstGeom prst="rect">
            <a:avLst/>
          </a:prstGeom>
          <a:ln w="12700">
            <a:miter lim="400000"/>
          </a:ln>
          <a:extLst>
            <a:ext uri="{C572A759-6A51-4108-AA02-DFA0A04FC94B}">
              <ma14:wrappingTextBoxFlag xmlns:ma14="http://schemas.microsoft.com/office/mac/drawingml/2011/main" xmlns="" val="1"/>
            </a:ext>
          </a:extLst>
        </p:spPr>
        <p:txBody>
          <a:bodyPr lIns="12700" tIns="12700" rIns="12700" bIns="12700"/>
          <a:lstStyle>
            <a:lvl1pPr>
              <a:defRPr sz="2200" spc="66">
                <a:latin typeface="+mj-lt"/>
                <a:ea typeface="+mj-ea"/>
                <a:cs typeface="+mj-cs"/>
                <a:sym typeface="Trade Gothic Condensed No. 18"/>
              </a:defRPr>
            </a:lvl1pPr>
          </a:lstStyle>
          <a:p>
            <a:r>
              <a:rPr dirty="0"/>
              <a:t>Facebook</a:t>
            </a: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Brochure design"/>
          <p:cNvSpPr txBox="1">
            <a:spLocks noGrp="1"/>
          </p:cNvSpPr>
          <p:nvPr>
            <p:ph type="body" idx="1"/>
          </p:nvPr>
        </p:nvSpPr>
        <p:spPr>
          <a:prstGeom prst="rect">
            <a:avLst/>
          </a:prstGeom>
        </p:spPr>
        <p:txBody>
          <a:bodyPr/>
          <a:lstStyle/>
          <a:p>
            <a:r>
              <a:rPr dirty="0"/>
              <a:t>Brochure design</a:t>
            </a: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Truth collectiVe">
            <a:hlinkClick r:id="rId2"/>
          </p:cNvPr>
          <p:cNvSpPr txBox="1"/>
          <p:nvPr/>
        </p:nvSpPr>
        <p:spPr>
          <a:xfrm>
            <a:off x="21646486" y="12242397"/>
            <a:ext cx="1421299" cy="5285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latin typeface="+mj-lt"/>
                <a:ea typeface="+mj-ea"/>
                <a:cs typeface="+mj-cs"/>
                <a:sym typeface="Trade Gothic Condensed No. 18"/>
              </a:defRPr>
            </a:lvl1pPr>
          </a:lstStyle>
          <a:p>
            <a:r>
              <a:rPr dirty="0"/>
              <a:t>Truth collectiVe</a:t>
            </a:r>
          </a:p>
        </p:txBody>
      </p:sp>
      <p:sp>
        <p:nvSpPr>
          <p:cNvPr id="383" name="Line"/>
          <p:cNvSpPr/>
          <p:nvPr/>
        </p:nvSpPr>
        <p:spPr>
          <a:xfrm flipV="1">
            <a:off x="21478874" y="12211676"/>
            <a:ext cx="1" cy="218110"/>
          </a:xfrm>
          <a:prstGeom prst="line">
            <a:avLst/>
          </a:prstGeom>
          <a:ln w="635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sp>
        <p:nvSpPr>
          <p:cNvPr id="385" name="Asco | review"/>
          <p:cNvSpPr txBox="1">
            <a:spLocks noGrp="1"/>
          </p:cNvSpPr>
          <p:nvPr>
            <p:ph type="title"/>
          </p:nvPr>
        </p:nvSpPr>
        <p:spPr>
          <a:prstGeom prst="rect">
            <a:avLst/>
          </a:prstGeom>
        </p:spPr>
        <p:txBody>
          <a:bodyPr/>
          <a:lstStyle/>
          <a:p>
            <a:r>
              <a:rPr dirty="0"/>
              <a:t>Asco | </a:t>
            </a:r>
            <a:r>
              <a:rPr dirty="0">
                <a:latin typeface="+mn-lt"/>
                <a:ea typeface="+mn-ea"/>
                <a:cs typeface="+mn-cs"/>
                <a:sym typeface="Trade Gothic Bold Condensed No."/>
              </a:rPr>
              <a:t>review</a:t>
            </a:r>
          </a:p>
        </p:txBody>
      </p:sp>
      <p:sp>
        <p:nvSpPr>
          <p:cNvPr id="386" name="cover…"/>
          <p:cNvSpPr txBox="1">
            <a:spLocks noGrp="1"/>
          </p:cNvSpPr>
          <p:nvPr>
            <p:ph type="body" idx="13"/>
          </p:nvPr>
        </p:nvSpPr>
        <p:spPr>
          <a:xfrm>
            <a:off x="1324243" y="1901780"/>
            <a:ext cx="7034081" cy="1466206"/>
          </a:xfrm>
          <a:prstGeom prst="rect">
            <a:avLst/>
          </a:prstGeom>
        </p:spPr>
        <p:txBody>
          <a:bodyPr/>
          <a:lstStyle/>
          <a:p>
            <a:pPr>
              <a:lnSpc>
                <a:spcPct val="120000"/>
              </a:lnSpc>
              <a:spcBef>
                <a:spcPts val="0"/>
              </a:spcBef>
              <a:defRPr sz="4000" spc="39">
                <a:solidFill>
                  <a:srgbClr val="171717"/>
                </a:solidFill>
              </a:defRPr>
            </a:pPr>
            <a:r>
              <a:rPr dirty="0"/>
              <a:t>cover</a:t>
            </a:r>
          </a:p>
          <a:p>
            <a:pPr>
              <a:lnSpc>
                <a:spcPct val="120000"/>
              </a:lnSpc>
              <a:spcBef>
                <a:spcPts val="0"/>
              </a:spcBef>
              <a:defRPr sz="3300" spc="33">
                <a:solidFill>
                  <a:srgbClr val="171717"/>
                </a:solidFill>
                <a:latin typeface="+mj-lt"/>
                <a:ea typeface="+mj-ea"/>
                <a:cs typeface="+mj-cs"/>
                <a:sym typeface="Trade Gothic Condensed No. 18"/>
              </a:defRPr>
            </a:pPr>
            <a:r>
              <a:rPr dirty="0"/>
              <a:t>(newspaper </a:t>
            </a:r>
            <a:br>
              <a:rPr dirty="0"/>
            </a:br>
            <a:r>
              <a:rPr dirty="0"/>
              <a:t>9.625” x 13.25” page)</a:t>
            </a:r>
          </a:p>
        </p:txBody>
      </p:sp>
      <p:pic>
        <p:nvPicPr>
          <p:cNvPr id="387" name="GML_Brochure_v3B-1.jpg" descr="GML_Brochure_v3B-1.jpg"/>
          <p:cNvPicPr>
            <a:picLocks noChangeAspect="1"/>
          </p:cNvPicPr>
          <p:nvPr/>
        </p:nvPicPr>
        <p:blipFill>
          <a:blip r:embed="rId3">
            <a:extLst/>
          </a:blip>
          <a:srcRect l="49758" r="241"/>
          <a:stretch>
            <a:fillRect/>
          </a:stretch>
        </p:blipFill>
        <p:spPr>
          <a:xfrm>
            <a:off x="7505700" y="685800"/>
            <a:ext cx="9372600" cy="12344400"/>
          </a:xfrm>
          <a:prstGeom prst="rect">
            <a:avLst/>
          </a:prstGeom>
          <a:ln w="6350">
            <a:solidFill>
              <a:srgbClr val="000000"/>
            </a:solidFill>
            <a:miter lim="400000"/>
          </a:ln>
        </p:spPr>
      </p:pic>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Truth collectiVe">
            <a:hlinkClick r:id="rId2"/>
          </p:cNvPr>
          <p:cNvSpPr txBox="1"/>
          <p:nvPr/>
        </p:nvSpPr>
        <p:spPr>
          <a:xfrm>
            <a:off x="21646486" y="12242397"/>
            <a:ext cx="1421299" cy="5285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latin typeface="+mj-lt"/>
                <a:ea typeface="+mj-ea"/>
                <a:cs typeface="+mj-cs"/>
                <a:sym typeface="Trade Gothic Condensed No. 18"/>
              </a:defRPr>
            </a:lvl1pPr>
          </a:lstStyle>
          <a:p>
            <a:r>
              <a:rPr dirty="0"/>
              <a:t>Truth collectiVe</a:t>
            </a:r>
          </a:p>
        </p:txBody>
      </p:sp>
      <p:sp>
        <p:nvSpPr>
          <p:cNvPr id="390" name="Line"/>
          <p:cNvSpPr/>
          <p:nvPr/>
        </p:nvSpPr>
        <p:spPr>
          <a:xfrm flipV="1">
            <a:off x="21478874" y="12211676"/>
            <a:ext cx="1" cy="218110"/>
          </a:xfrm>
          <a:prstGeom prst="line">
            <a:avLst/>
          </a:prstGeom>
          <a:ln w="635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sp>
        <p:nvSpPr>
          <p:cNvPr id="392" name="Asco | review"/>
          <p:cNvSpPr txBox="1">
            <a:spLocks noGrp="1"/>
          </p:cNvSpPr>
          <p:nvPr>
            <p:ph type="title"/>
          </p:nvPr>
        </p:nvSpPr>
        <p:spPr>
          <a:prstGeom prst="rect">
            <a:avLst/>
          </a:prstGeom>
        </p:spPr>
        <p:txBody>
          <a:bodyPr/>
          <a:lstStyle/>
          <a:p>
            <a:r>
              <a:rPr dirty="0"/>
              <a:t>Asco | </a:t>
            </a:r>
            <a:r>
              <a:rPr dirty="0">
                <a:latin typeface="+mn-lt"/>
                <a:ea typeface="+mn-ea"/>
                <a:cs typeface="+mn-cs"/>
                <a:sym typeface="Trade Gothic Bold Condensed No."/>
              </a:rPr>
              <a:t>review</a:t>
            </a:r>
          </a:p>
        </p:txBody>
      </p:sp>
      <p:sp>
        <p:nvSpPr>
          <p:cNvPr id="393" name="Spread 1"/>
          <p:cNvSpPr txBox="1">
            <a:spLocks noGrp="1"/>
          </p:cNvSpPr>
          <p:nvPr>
            <p:ph type="body" idx="13"/>
          </p:nvPr>
        </p:nvSpPr>
        <p:spPr>
          <a:xfrm>
            <a:off x="1324243" y="1901780"/>
            <a:ext cx="7034081" cy="453137"/>
          </a:xfrm>
          <a:prstGeom prst="rect">
            <a:avLst/>
          </a:prstGeom>
        </p:spPr>
        <p:txBody>
          <a:bodyPr/>
          <a:lstStyle>
            <a:lvl1pPr>
              <a:lnSpc>
                <a:spcPct val="120000"/>
              </a:lnSpc>
              <a:spcBef>
                <a:spcPts val="0"/>
              </a:spcBef>
              <a:defRPr sz="4000" spc="39">
                <a:solidFill>
                  <a:srgbClr val="171717"/>
                </a:solidFill>
              </a:defRPr>
            </a:lvl1pPr>
          </a:lstStyle>
          <a:p>
            <a:r>
              <a:rPr dirty="0"/>
              <a:t>Spread 1</a:t>
            </a:r>
          </a:p>
        </p:txBody>
      </p:sp>
      <p:pic>
        <p:nvPicPr>
          <p:cNvPr id="394" name="GML_Brochure_v3B-2.jpg" descr="GML_Brochure_v3B-2.jpg"/>
          <p:cNvPicPr>
            <a:picLocks noChangeAspect="1"/>
          </p:cNvPicPr>
          <p:nvPr/>
        </p:nvPicPr>
        <p:blipFill>
          <a:blip r:embed="rId3">
            <a:extLst/>
          </a:blip>
          <a:srcRect t="110" b="110"/>
          <a:stretch>
            <a:fillRect/>
          </a:stretch>
        </p:blipFill>
        <p:spPr>
          <a:xfrm rot="13405">
            <a:off x="4912292" y="690606"/>
            <a:ext cx="18777615" cy="12338479"/>
          </a:xfrm>
          <a:prstGeom prst="rect">
            <a:avLst/>
          </a:prstGeom>
          <a:ln w="6350">
            <a:solidFill>
              <a:srgbClr val="000000"/>
            </a:solidFill>
            <a:miter lim="400000"/>
          </a:ln>
        </p:spPr>
      </p:pic>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Truth collectiVe">
            <a:hlinkClick r:id="rId2"/>
          </p:cNvPr>
          <p:cNvSpPr txBox="1"/>
          <p:nvPr/>
        </p:nvSpPr>
        <p:spPr>
          <a:xfrm>
            <a:off x="21646486" y="12242397"/>
            <a:ext cx="1421299" cy="5285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latin typeface="+mj-lt"/>
                <a:ea typeface="+mj-ea"/>
                <a:cs typeface="+mj-cs"/>
                <a:sym typeface="Trade Gothic Condensed No. 18"/>
              </a:defRPr>
            </a:lvl1pPr>
          </a:lstStyle>
          <a:p>
            <a:r>
              <a:rPr dirty="0"/>
              <a:t>Truth collectiVe</a:t>
            </a:r>
          </a:p>
        </p:txBody>
      </p:sp>
      <p:sp>
        <p:nvSpPr>
          <p:cNvPr id="397" name="Line"/>
          <p:cNvSpPr/>
          <p:nvPr/>
        </p:nvSpPr>
        <p:spPr>
          <a:xfrm flipV="1">
            <a:off x="21478874" y="12211676"/>
            <a:ext cx="1" cy="218110"/>
          </a:xfrm>
          <a:prstGeom prst="line">
            <a:avLst/>
          </a:prstGeom>
          <a:ln w="635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sp>
        <p:nvSpPr>
          <p:cNvPr id="399" name="Asco | review"/>
          <p:cNvSpPr txBox="1">
            <a:spLocks noGrp="1"/>
          </p:cNvSpPr>
          <p:nvPr>
            <p:ph type="title"/>
          </p:nvPr>
        </p:nvSpPr>
        <p:spPr>
          <a:prstGeom prst="rect">
            <a:avLst/>
          </a:prstGeom>
        </p:spPr>
        <p:txBody>
          <a:bodyPr/>
          <a:lstStyle/>
          <a:p>
            <a:r>
              <a:rPr dirty="0"/>
              <a:t>Asco | </a:t>
            </a:r>
            <a:r>
              <a:rPr dirty="0">
                <a:latin typeface="+mn-lt"/>
                <a:ea typeface="+mn-ea"/>
                <a:cs typeface="+mn-cs"/>
                <a:sym typeface="Trade Gothic Bold Condensed No."/>
              </a:rPr>
              <a:t>review</a:t>
            </a:r>
          </a:p>
        </p:txBody>
      </p:sp>
      <p:sp>
        <p:nvSpPr>
          <p:cNvPr id="400" name="Spread 2"/>
          <p:cNvSpPr txBox="1">
            <a:spLocks noGrp="1"/>
          </p:cNvSpPr>
          <p:nvPr>
            <p:ph type="body" idx="13"/>
          </p:nvPr>
        </p:nvSpPr>
        <p:spPr>
          <a:xfrm>
            <a:off x="1324243" y="1901780"/>
            <a:ext cx="7034081" cy="453137"/>
          </a:xfrm>
          <a:prstGeom prst="rect">
            <a:avLst/>
          </a:prstGeom>
        </p:spPr>
        <p:txBody>
          <a:bodyPr/>
          <a:lstStyle>
            <a:lvl1pPr>
              <a:lnSpc>
                <a:spcPct val="120000"/>
              </a:lnSpc>
              <a:spcBef>
                <a:spcPts val="0"/>
              </a:spcBef>
              <a:defRPr sz="4000" spc="39">
                <a:solidFill>
                  <a:srgbClr val="171717"/>
                </a:solidFill>
              </a:defRPr>
            </a:lvl1pPr>
          </a:lstStyle>
          <a:p>
            <a:r>
              <a:rPr dirty="0"/>
              <a:t>Spread 2</a:t>
            </a:r>
          </a:p>
        </p:txBody>
      </p:sp>
      <p:pic>
        <p:nvPicPr>
          <p:cNvPr id="401" name="GML_Brochure_v3B-3.jpg" descr="GML_Brochure_v3B-3.jpg"/>
          <p:cNvPicPr>
            <a:picLocks noChangeAspect="1"/>
          </p:cNvPicPr>
          <p:nvPr/>
        </p:nvPicPr>
        <p:blipFill>
          <a:blip r:embed="rId3">
            <a:extLst/>
          </a:blip>
          <a:srcRect t="110" b="110"/>
          <a:stretch>
            <a:fillRect/>
          </a:stretch>
        </p:blipFill>
        <p:spPr>
          <a:xfrm rot="13405">
            <a:off x="4912292" y="690606"/>
            <a:ext cx="18777615" cy="12338479"/>
          </a:xfrm>
          <a:prstGeom prst="rect">
            <a:avLst/>
          </a:prstGeom>
          <a:ln w="6350">
            <a:solidFill>
              <a:srgbClr val="000000"/>
            </a:solidFill>
            <a:miter lim="400000"/>
          </a:ln>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5538" dirty="0">
                <a:solidFill>
                  <a:schemeClr val="accent1"/>
                </a:solidFill>
                <a:latin typeface="Arial" panose="020B0604020202020204" pitchFamily="34" charset="0"/>
                <a:ea typeface="Verdana" charset="0"/>
                <a:cs typeface="Arial" panose="020B0604020202020204" pitchFamily="34" charset="0"/>
              </a:rPr>
              <a:t>Truth Collective Update – Completed Steps </a:t>
            </a:r>
            <a:br>
              <a:rPr lang="en-US" sz="5538" dirty="0">
                <a:solidFill>
                  <a:schemeClr val="accent1"/>
                </a:solidFill>
                <a:latin typeface="Arial" panose="020B0604020202020204" pitchFamily="34" charset="0"/>
                <a:ea typeface="Verdana" charset="0"/>
                <a:cs typeface="Arial" panose="020B0604020202020204" pitchFamily="34" charset="0"/>
              </a:rPr>
            </a:br>
            <a:r>
              <a:rPr lang="en-US" sz="5538" dirty="0">
                <a:solidFill>
                  <a:schemeClr val="accent1"/>
                </a:solidFill>
                <a:latin typeface="Arial" panose="020B0604020202020204" pitchFamily="34" charset="0"/>
                <a:ea typeface="Verdana" charset="0"/>
                <a:cs typeface="Arial" panose="020B0604020202020204" pitchFamily="34" charset="0"/>
              </a:rPr>
              <a:t>(July 2018 through February 2019)</a:t>
            </a:r>
          </a:p>
        </p:txBody>
      </p:sp>
      <p:sp>
        <p:nvSpPr>
          <p:cNvPr id="6" name="Content Placeholder 5"/>
          <p:cNvSpPr>
            <a:spLocks noGrp="1"/>
          </p:cNvSpPr>
          <p:nvPr>
            <p:ph sz="quarter" idx="11"/>
          </p:nvPr>
        </p:nvSpPr>
        <p:spPr>
          <a:xfrm>
            <a:off x="265044" y="3241685"/>
            <a:ext cx="21914448" cy="9579143"/>
          </a:xfrm>
        </p:spPr>
        <p:txBody>
          <a:bodyPr>
            <a:noAutofit/>
          </a:bodyPr>
          <a:lstStyle/>
          <a:p>
            <a:pPr lvl="1" indent="0">
              <a:buNone/>
            </a:pPr>
            <a:r>
              <a:rPr lang="en-US" sz="5400" b="1" i="0" dirty="0">
                <a:solidFill>
                  <a:srgbClr val="002060"/>
                </a:solidFill>
                <a:latin typeface="Arial" panose="020B0604020202020204" pitchFamily="34" charset="0"/>
                <a:ea typeface="Verdana" panose="020B0604030504040204" pitchFamily="34" charset="0"/>
                <a:cs typeface="Arial" panose="020B0604020202020204" pitchFamily="34" charset="0"/>
              </a:rPr>
              <a:t>Completed “Optometry Gives Me Life” marketing materials:</a:t>
            </a:r>
          </a:p>
          <a:p>
            <a:pPr marL="2373931" lvl="1">
              <a:buFont typeface="Wingdings" panose="05000000000000000000" pitchFamily="2" charset="2"/>
              <a:buChar char="Ø"/>
            </a:pPr>
            <a:r>
              <a:rPr lang="en-US" sz="5400" i="0" dirty="0" smtClean="0">
                <a:solidFill>
                  <a:srgbClr val="002060"/>
                </a:solidFill>
                <a:latin typeface="Arial" panose="020B0604020202020204" pitchFamily="34" charset="0"/>
                <a:ea typeface="Verdana" panose="020B0604030504040204" pitchFamily="34" charset="0"/>
                <a:cs typeface="Arial" panose="020B0604020202020204" pitchFamily="34" charset="0"/>
              </a:rPr>
              <a:t>Posters</a:t>
            </a:r>
          </a:p>
          <a:p>
            <a:pPr marL="2373931" lvl="1">
              <a:buFont typeface="Wingdings" panose="05000000000000000000" pitchFamily="2" charset="2"/>
              <a:buChar char="Ø"/>
            </a:pPr>
            <a:r>
              <a:rPr lang="en-US" sz="5400" i="0" dirty="0" smtClean="0">
                <a:solidFill>
                  <a:srgbClr val="002060"/>
                </a:solidFill>
                <a:latin typeface="Arial" panose="020B0604020202020204" pitchFamily="34" charset="0"/>
                <a:ea typeface="Verdana" panose="020B0604030504040204" pitchFamily="34" charset="0"/>
                <a:cs typeface="Arial" panose="020B0604020202020204" pitchFamily="34" charset="0"/>
              </a:rPr>
              <a:t>Print Ads</a:t>
            </a:r>
          </a:p>
          <a:p>
            <a:pPr marL="2373931" lvl="1">
              <a:buFont typeface="Wingdings" panose="05000000000000000000" pitchFamily="2" charset="2"/>
              <a:buChar char="Ø"/>
            </a:pPr>
            <a:r>
              <a:rPr lang="en-US" sz="5400" i="0" dirty="0" smtClean="0">
                <a:solidFill>
                  <a:srgbClr val="002060"/>
                </a:solidFill>
                <a:latin typeface="Arial" panose="020B0604020202020204" pitchFamily="34" charset="0"/>
                <a:ea typeface="Verdana" panose="020B0604030504040204" pitchFamily="34" charset="0"/>
                <a:cs typeface="Arial" panose="020B0604020202020204" pitchFamily="34" charset="0"/>
              </a:rPr>
              <a:t>Digital Display Ads</a:t>
            </a:r>
          </a:p>
          <a:p>
            <a:pPr marL="2373931" lvl="1">
              <a:buFont typeface="Wingdings" panose="05000000000000000000" pitchFamily="2" charset="2"/>
              <a:buChar char="Ø"/>
            </a:pPr>
            <a:r>
              <a:rPr lang="en-US" sz="5400" i="0" dirty="0" smtClean="0">
                <a:solidFill>
                  <a:srgbClr val="002060"/>
                </a:solidFill>
                <a:latin typeface="Arial" panose="020B0604020202020204" pitchFamily="34" charset="0"/>
                <a:ea typeface="Verdana" panose="020B0604030504040204" pitchFamily="34" charset="0"/>
                <a:cs typeface="Arial" panose="020B0604020202020204" pitchFamily="34" charset="0"/>
              </a:rPr>
              <a:t>Owned Social </a:t>
            </a:r>
            <a:r>
              <a:rPr lang="en-US" sz="5400" i="0" dirty="0">
                <a:solidFill>
                  <a:srgbClr val="002060"/>
                </a:solidFill>
                <a:latin typeface="Arial" panose="020B0604020202020204" pitchFamily="34" charset="0"/>
                <a:ea typeface="Verdana" panose="020B0604030504040204" pitchFamily="34" charset="0"/>
                <a:cs typeface="Arial" panose="020B0604020202020204" pitchFamily="34" charset="0"/>
              </a:rPr>
              <a:t>A</a:t>
            </a:r>
            <a:r>
              <a:rPr lang="en-US" sz="5400" i="0" dirty="0" smtClean="0">
                <a:solidFill>
                  <a:srgbClr val="002060"/>
                </a:solidFill>
                <a:latin typeface="Arial" panose="020B0604020202020204" pitchFamily="34" charset="0"/>
                <a:ea typeface="Verdana" panose="020B0604030504040204" pitchFamily="34" charset="0"/>
                <a:cs typeface="Arial" panose="020B0604020202020204" pitchFamily="34" charset="0"/>
              </a:rPr>
              <a:t>ds</a:t>
            </a:r>
          </a:p>
          <a:p>
            <a:pPr marL="2373931" lvl="1">
              <a:buFont typeface="Wingdings" panose="05000000000000000000" pitchFamily="2" charset="2"/>
              <a:buChar char="Ø"/>
            </a:pPr>
            <a:r>
              <a:rPr lang="en-US" sz="5400" i="0" dirty="0" smtClean="0">
                <a:solidFill>
                  <a:srgbClr val="002060"/>
                </a:solidFill>
                <a:latin typeface="Arial" panose="020B0604020202020204" pitchFamily="34" charset="0"/>
                <a:ea typeface="Verdana" panose="020B0604030504040204" pitchFamily="34" charset="0"/>
                <a:cs typeface="Arial" panose="020B0604020202020204" pitchFamily="34" charset="0"/>
              </a:rPr>
              <a:t>Brochure Design</a:t>
            </a:r>
          </a:p>
          <a:p>
            <a:pPr marL="2373931" lvl="1">
              <a:buFont typeface="Wingdings" panose="05000000000000000000" pitchFamily="2" charset="2"/>
              <a:buChar char="Ø"/>
            </a:pPr>
            <a:r>
              <a:rPr lang="en-US" sz="5400" i="0" dirty="0" smtClean="0">
                <a:solidFill>
                  <a:srgbClr val="002060"/>
                </a:solidFill>
                <a:latin typeface="Arial" panose="020B0604020202020204" pitchFamily="34" charset="0"/>
                <a:ea typeface="Verdana" panose="020B0604030504040204" pitchFamily="34" charset="0"/>
                <a:cs typeface="Arial" panose="020B0604020202020204" pitchFamily="34" charset="0"/>
              </a:rPr>
              <a:t>Opt-in Email/Campaign Emails</a:t>
            </a:r>
          </a:p>
          <a:p>
            <a:pPr marL="2373931" lvl="1">
              <a:buFont typeface="Wingdings" panose="05000000000000000000" pitchFamily="2" charset="2"/>
              <a:buChar char="Ø"/>
            </a:pPr>
            <a:r>
              <a:rPr lang="en-US" sz="5400" i="0" dirty="0" smtClean="0">
                <a:solidFill>
                  <a:srgbClr val="002060"/>
                </a:solidFill>
                <a:latin typeface="Arial" panose="020B0604020202020204" pitchFamily="34" charset="0"/>
                <a:ea typeface="Verdana" panose="020B0604030504040204" pitchFamily="34" charset="0"/>
                <a:cs typeface="Arial" panose="020B0604020202020204" pitchFamily="34" charset="0"/>
              </a:rPr>
              <a:t>Web Landing Page with Videos – FutureEyeDoc.org</a:t>
            </a:r>
          </a:p>
          <a:p>
            <a:pPr marL="2373931" lvl="1">
              <a:buFont typeface="Wingdings" panose="05000000000000000000" pitchFamily="2" charset="2"/>
              <a:buChar char="Ø"/>
            </a:pPr>
            <a:r>
              <a:rPr lang="en-US" sz="5400" i="0" dirty="0" smtClean="0">
                <a:solidFill>
                  <a:srgbClr val="002060"/>
                </a:solidFill>
                <a:latin typeface="Arial" panose="020B0604020202020204" pitchFamily="34" charset="0"/>
                <a:ea typeface="Verdana" panose="020B0604030504040204" pitchFamily="34" charset="0"/>
                <a:cs typeface="Arial" panose="020B0604020202020204" pitchFamily="34" charset="0"/>
              </a:rPr>
              <a:t>Brand Toolkit </a:t>
            </a:r>
          </a:p>
        </p:txBody>
      </p:sp>
    </p:spTree>
    <p:extLst>
      <p:ext uri="{BB962C8B-B14F-4D97-AF65-F5344CB8AC3E}">
        <p14:creationId xmlns:p14="http://schemas.microsoft.com/office/powerpoint/2010/main" val="36213943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Truth collectiVe">
            <a:hlinkClick r:id="rId2"/>
          </p:cNvPr>
          <p:cNvSpPr txBox="1"/>
          <p:nvPr/>
        </p:nvSpPr>
        <p:spPr>
          <a:xfrm>
            <a:off x="21646486" y="12242397"/>
            <a:ext cx="1421299" cy="5285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latin typeface="+mj-lt"/>
                <a:ea typeface="+mj-ea"/>
                <a:cs typeface="+mj-cs"/>
                <a:sym typeface="Trade Gothic Condensed No. 18"/>
              </a:defRPr>
            </a:lvl1pPr>
          </a:lstStyle>
          <a:p>
            <a:r>
              <a:rPr dirty="0"/>
              <a:t>Truth collectiVe</a:t>
            </a:r>
          </a:p>
        </p:txBody>
      </p:sp>
      <p:sp>
        <p:nvSpPr>
          <p:cNvPr id="404" name="Line"/>
          <p:cNvSpPr/>
          <p:nvPr/>
        </p:nvSpPr>
        <p:spPr>
          <a:xfrm flipV="1">
            <a:off x="21478874" y="12211676"/>
            <a:ext cx="1" cy="218110"/>
          </a:xfrm>
          <a:prstGeom prst="line">
            <a:avLst/>
          </a:prstGeom>
          <a:ln w="635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sp>
        <p:nvSpPr>
          <p:cNvPr id="406" name="Asco | review"/>
          <p:cNvSpPr txBox="1">
            <a:spLocks noGrp="1"/>
          </p:cNvSpPr>
          <p:nvPr>
            <p:ph type="title"/>
          </p:nvPr>
        </p:nvSpPr>
        <p:spPr>
          <a:prstGeom prst="rect">
            <a:avLst/>
          </a:prstGeom>
        </p:spPr>
        <p:txBody>
          <a:bodyPr/>
          <a:lstStyle/>
          <a:p>
            <a:r>
              <a:rPr dirty="0"/>
              <a:t>Asco | </a:t>
            </a:r>
            <a:r>
              <a:rPr dirty="0">
                <a:latin typeface="+mn-lt"/>
                <a:ea typeface="+mn-ea"/>
                <a:cs typeface="+mn-cs"/>
                <a:sym typeface="Trade Gothic Bold Condensed No."/>
              </a:rPr>
              <a:t>review</a:t>
            </a:r>
          </a:p>
        </p:txBody>
      </p:sp>
      <p:sp>
        <p:nvSpPr>
          <p:cNvPr id="407" name="Spread 3"/>
          <p:cNvSpPr txBox="1">
            <a:spLocks noGrp="1"/>
          </p:cNvSpPr>
          <p:nvPr>
            <p:ph type="body" idx="13"/>
          </p:nvPr>
        </p:nvSpPr>
        <p:spPr>
          <a:xfrm>
            <a:off x="1324243" y="1901780"/>
            <a:ext cx="7034081" cy="453137"/>
          </a:xfrm>
          <a:prstGeom prst="rect">
            <a:avLst/>
          </a:prstGeom>
        </p:spPr>
        <p:txBody>
          <a:bodyPr/>
          <a:lstStyle>
            <a:lvl1pPr>
              <a:lnSpc>
                <a:spcPct val="120000"/>
              </a:lnSpc>
              <a:spcBef>
                <a:spcPts val="0"/>
              </a:spcBef>
              <a:defRPr sz="4000" spc="39">
                <a:solidFill>
                  <a:srgbClr val="171717"/>
                </a:solidFill>
              </a:defRPr>
            </a:lvl1pPr>
          </a:lstStyle>
          <a:p>
            <a:r>
              <a:rPr dirty="0"/>
              <a:t>Spread 3</a:t>
            </a:r>
          </a:p>
        </p:txBody>
      </p:sp>
      <p:pic>
        <p:nvPicPr>
          <p:cNvPr id="408" name="GML_Brochure_v3B-4.jpg" descr="GML_Brochure_v3B-4.jpg"/>
          <p:cNvPicPr>
            <a:picLocks noChangeAspect="1"/>
          </p:cNvPicPr>
          <p:nvPr/>
        </p:nvPicPr>
        <p:blipFill>
          <a:blip r:embed="rId3">
            <a:extLst/>
          </a:blip>
          <a:srcRect t="110" b="110"/>
          <a:stretch>
            <a:fillRect/>
          </a:stretch>
        </p:blipFill>
        <p:spPr>
          <a:xfrm rot="13405">
            <a:off x="4912292" y="690606"/>
            <a:ext cx="18777615" cy="12338479"/>
          </a:xfrm>
          <a:prstGeom prst="rect">
            <a:avLst/>
          </a:prstGeom>
          <a:ln w="6350">
            <a:solidFill>
              <a:srgbClr val="000000"/>
            </a:solidFill>
            <a:miter lim="400000"/>
          </a:ln>
        </p:spPr>
      </p:pic>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Truth collectiVe">
            <a:hlinkClick r:id="rId2"/>
          </p:cNvPr>
          <p:cNvSpPr txBox="1"/>
          <p:nvPr/>
        </p:nvSpPr>
        <p:spPr>
          <a:xfrm>
            <a:off x="21646486" y="12242397"/>
            <a:ext cx="1421299" cy="5285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latin typeface="+mj-lt"/>
                <a:ea typeface="+mj-ea"/>
                <a:cs typeface="+mj-cs"/>
                <a:sym typeface="Trade Gothic Condensed No. 18"/>
              </a:defRPr>
            </a:lvl1pPr>
          </a:lstStyle>
          <a:p>
            <a:r>
              <a:rPr dirty="0"/>
              <a:t>Truth collectiVe</a:t>
            </a:r>
          </a:p>
        </p:txBody>
      </p:sp>
      <p:sp>
        <p:nvSpPr>
          <p:cNvPr id="411" name="Line"/>
          <p:cNvSpPr/>
          <p:nvPr/>
        </p:nvSpPr>
        <p:spPr>
          <a:xfrm flipV="1">
            <a:off x="21478874" y="12211676"/>
            <a:ext cx="1" cy="218110"/>
          </a:xfrm>
          <a:prstGeom prst="line">
            <a:avLst/>
          </a:prstGeom>
          <a:ln w="635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sp>
        <p:nvSpPr>
          <p:cNvPr id="413" name="Asco | review"/>
          <p:cNvSpPr txBox="1">
            <a:spLocks noGrp="1"/>
          </p:cNvSpPr>
          <p:nvPr>
            <p:ph type="title"/>
          </p:nvPr>
        </p:nvSpPr>
        <p:spPr>
          <a:prstGeom prst="rect">
            <a:avLst/>
          </a:prstGeom>
        </p:spPr>
        <p:txBody>
          <a:bodyPr/>
          <a:lstStyle/>
          <a:p>
            <a:r>
              <a:rPr dirty="0"/>
              <a:t>Asco | </a:t>
            </a:r>
            <a:r>
              <a:rPr dirty="0">
                <a:latin typeface="+mn-lt"/>
                <a:ea typeface="+mn-ea"/>
                <a:cs typeface="+mn-cs"/>
                <a:sym typeface="Trade Gothic Bold Condensed No."/>
              </a:rPr>
              <a:t>review</a:t>
            </a:r>
          </a:p>
        </p:txBody>
      </p:sp>
      <p:sp>
        <p:nvSpPr>
          <p:cNvPr id="414" name="Spread 4"/>
          <p:cNvSpPr txBox="1">
            <a:spLocks noGrp="1"/>
          </p:cNvSpPr>
          <p:nvPr>
            <p:ph type="body" idx="13"/>
          </p:nvPr>
        </p:nvSpPr>
        <p:spPr>
          <a:xfrm>
            <a:off x="1324243" y="1901780"/>
            <a:ext cx="7034081" cy="453137"/>
          </a:xfrm>
          <a:prstGeom prst="rect">
            <a:avLst/>
          </a:prstGeom>
        </p:spPr>
        <p:txBody>
          <a:bodyPr/>
          <a:lstStyle>
            <a:lvl1pPr>
              <a:lnSpc>
                <a:spcPct val="120000"/>
              </a:lnSpc>
              <a:spcBef>
                <a:spcPts val="0"/>
              </a:spcBef>
              <a:defRPr sz="4000" spc="39">
                <a:solidFill>
                  <a:srgbClr val="171717"/>
                </a:solidFill>
              </a:defRPr>
            </a:lvl1pPr>
          </a:lstStyle>
          <a:p>
            <a:r>
              <a:rPr dirty="0"/>
              <a:t>Spread 4</a:t>
            </a:r>
          </a:p>
        </p:txBody>
      </p:sp>
      <p:pic>
        <p:nvPicPr>
          <p:cNvPr id="415" name="GML_Brochure_v3B-5.jpg" descr="GML_Brochure_v3B-5.jpg"/>
          <p:cNvPicPr>
            <a:picLocks noChangeAspect="1"/>
          </p:cNvPicPr>
          <p:nvPr/>
        </p:nvPicPr>
        <p:blipFill>
          <a:blip r:embed="rId3">
            <a:extLst/>
          </a:blip>
          <a:srcRect t="110" b="110"/>
          <a:stretch>
            <a:fillRect/>
          </a:stretch>
        </p:blipFill>
        <p:spPr>
          <a:xfrm rot="13405">
            <a:off x="4912292" y="690606"/>
            <a:ext cx="18777615" cy="12338479"/>
          </a:xfrm>
          <a:prstGeom prst="rect">
            <a:avLst/>
          </a:prstGeom>
          <a:ln w="6350">
            <a:solidFill>
              <a:srgbClr val="000000"/>
            </a:solidFill>
            <a:miter lim="400000"/>
          </a:ln>
        </p:spPr>
      </p:pic>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Truth collectiVe">
            <a:hlinkClick r:id="rId2"/>
          </p:cNvPr>
          <p:cNvSpPr txBox="1"/>
          <p:nvPr/>
        </p:nvSpPr>
        <p:spPr>
          <a:xfrm>
            <a:off x="21646486" y="12242397"/>
            <a:ext cx="1421299" cy="5285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latin typeface="+mj-lt"/>
                <a:ea typeface="+mj-ea"/>
                <a:cs typeface="+mj-cs"/>
                <a:sym typeface="Trade Gothic Condensed No. 18"/>
              </a:defRPr>
            </a:lvl1pPr>
          </a:lstStyle>
          <a:p>
            <a:r>
              <a:rPr dirty="0"/>
              <a:t>Truth collectiVe</a:t>
            </a:r>
          </a:p>
        </p:txBody>
      </p:sp>
      <p:sp>
        <p:nvSpPr>
          <p:cNvPr id="418" name="Line"/>
          <p:cNvSpPr/>
          <p:nvPr/>
        </p:nvSpPr>
        <p:spPr>
          <a:xfrm flipV="1">
            <a:off x="21478874" y="12211676"/>
            <a:ext cx="1" cy="218110"/>
          </a:xfrm>
          <a:prstGeom prst="line">
            <a:avLst/>
          </a:prstGeom>
          <a:ln w="635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sp>
        <p:nvSpPr>
          <p:cNvPr id="420" name="Asco | review"/>
          <p:cNvSpPr txBox="1">
            <a:spLocks noGrp="1"/>
          </p:cNvSpPr>
          <p:nvPr>
            <p:ph type="title"/>
          </p:nvPr>
        </p:nvSpPr>
        <p:spPr>
          <a:prstGeom prst="rect">
            <a:avLst/>
          </a:prstGeom>
        </p:spPr>
        <p:txBody>
          <a:bodyPr/>
          <a:lstStyle/>
          <a:p>
            <a:r>
              <a:rPr dirty="0"/>
              <a:t>Asco | </a:t>
            </a:r>
            <a:r>
              <a:rPr dirty="0">
                <a:latin typeface="+mn-lt"/>
                <a:ea typeface="+mn-ea"/>
                <a:cs typeface="+mn-cs"/>
                <a:sym typeface="Trade Gothic Bold Condensed No."/>
              </a:rPr>
              <a:t>review</a:t>
            </a:r>
          </a:p>
        </p:txBody>
      </p:sp>
      <p:sp>
        <p:nvSpPr>
          <p:cNvPr id="421" name="Spread 5"/>
          <p:cNvSpPr txBox="1">
            <a:spLocks noGrp="1"/>
          </p:cNvSpPr>
          <p:nvPr>
            <p:ph type="body" idx="13"/>
          </p:nvPr>
        </p:nvSpPr>
        <p:spPr>
          <a:xfrm>
            <a:off x="1324243" y="1901780"/>
            <a:ext cx="7034081" cy="453137"/>
          </a:xfrm>
          <a:prstGeom prst="rect">
            <a:avLst/>
          </a:prstGeom>
        </p:spPr>
        <p:txBody>
          <a:bodyPr/>
          <a:lstStyle>
            <a:lvl1pPr>
              <a:lnSpc>
                <a:spcPct val="120000"/>
              </a:lnSpc>
              <a:spcBef>
                <a:spcPts val="0"/>
              </a:spcBef>
              <a:defRPr sz="4000" spc="39">
                <a:solidFill>
                  <a:srgbClr val="171717"/>
                </a:solidFill>
              </a:defRPr>
            </a:lvl1pPr>
          </a:lstStyle>
          <a:p>
            <a:r>
              <a:rPr dirty="0"/>
              <a:t>Spread 5</a:t>
            </a:r>
          </a:p>
        </p:txBody>
      </p:sp>
      <p:pic>
        <p:nvPicPr>
          <p:cNvPr id="422" name="GML_Brochure_v3B-6.jpg" descr="GML_Brochure_v3B-6.jpg"/>
          <p:cNvPicPr>
            <a:picLocks noChangeAspect="1"/>
          </p:cNvPicPr>
          <p:nvPr/>
        </p:nvPicPr>
        <p:blipFill>
          <a:blip r:embed="rId3">
            <a:extLst/>
          </a:blip>
          <a:srcRect t="110" b="110"/>
          <a:stretch>
            <a:fillRect/>
          </a:stretch>
        </p:blipFill>
        <p:spPr>
          <a:xfrm rot="13405">
            <a:off x="4912292" y="690606"/>
            <a:ext cx="18777615" cy="12338479"/>
          </a:xfrm>
          <a:prstGeom prst="rect">
            <a:avLst/>
          </a:prstGeom>
          <a:ln w="6350">
            <a:solidFill>
              <a:srgbClr val="000000"/>
            </a:solidFill>
            <a:miter lim="400000"/>
          </a:ln>
        </p:spPr>
      </p:pic>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Truth collectiVe">
            <a:hlinkClick r:id="rId2"/>
          </p:cNvPr>
          <p:cNvSpPr txBox="1"/>
          <p:nvPr/>
        </p:nvSpPr>
        <p:spPr>
          <a:xfrm>
            <a:off x="21646486" y="12242397"/>
            <a:ext cx="1421299" cy="5285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latin typeface="+mj-lt"/>
                <a:ea typeface="+mj-ea"/>
                <a:cs typeface="+mj-cs"/>
                <a:sym typeface="Trade Gothic Condensed No. 18"/>
              </a:defRPr>
            </a:lvl1pPr>
          </a:lstStyle>
          <a:p>
            <a:r>
              <a:rPr dirty="0"/>
              <a:t>Truth collectiVe</a:t>
            </a:r>
          </a:p>
        </p:txBody>
      </p:sp>
      <p:sp>
        <p:nvSpPr>
          <p:cNvPr id="425" name="Line"/>
          <p:cNvSpPr/>
          <p:nvPr/>
        </p:nvSpPr>
        <p:spPr>
          <a:xfrm flipV="1">
            <a:off x="21478874" y="12211676"/>
            <a:ext cx="1" cy="218110"/>
          </a:xfrm>
          <a:prstGeom prst="line">
            <a:avLst/>
          </a:prstGeom>
          <a:ln w="635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sp>
        <p:nvSpPr>
          <p:cNvPr id="427" name="Asco | review"/>
          <p:cNvSpPr txBox="1">
            <a:spLocks noGrp="1"/>
          </p:cNvSpPr>
          <p:nvPr>
            <p:ph type="title"/>
          </p:nvPr>
        </p:nvSpPr>
        <p:spPr>
          <a:prstGeom prst="rect">
            <a:avLst/>
          </a:prstGeom>
        </p:spPr>
        <p:txBody>
          <a:bodyPr/>
          <a:lstStyle/>
          <a:p>
            <a:r>
              <a:rPr dirty="0"/>
              <a:t>Asco | </a:t>
            </a:r>
            <a:r>
              <a:rPr dirty="0">
                <a:latin typeface="+mn-lt"/>
                <a:ea typeface="+mn-ea"/>
                <a:cs typeface="+mn-cs"/>
                <a:sym typeface="Trade Gothic Bold Condensed No."/>
              </a:rPr>
              <a:t>review</a:t>
            </a:r>
          </a:p>
        </p:txBody>
      </p:sp>
      <p:sp>
        <p:nvSpPr>
          <p:cNvPr id="428" name="Spread 6"/>
          <p:cNvSpPr txBox="1">
            <a:spLocks noGrp="1"/>
          </p:cNvSpPr>
          <p:nvPr>
            <p:ph type="body" idx="13"/>
          </p:nvPr>
        </p:nvSpPr>
        <p:spPr>
          <a:xfrm>
            <a:off x="1324243" y="1901780"/>
            <a:ext cx="7034081" cy="453137"/>
          </a:xfrm>
          <a:prstGeom prst="rect">
            <a:avLst/>
          </a:prstGeom>
        </p:spPr>
        <p:txBody>
          <a:bodyPr/>
          <a:lstStyle>
            <a:lvl1pPr>
              <a:lnSpc>
                <a:spcPct val="120000"/>
              </a:lnSpc>
              <a:spcBef>
                <a:spcPts val="0"/>
              </a:spcBef>
              <a:defRPr sz="4000" spc="39">
                <a:solidFill>
                  <a:srgbClr val="171717"/>
                </a:solidFill>
              </a:defRPr>
            </a:lvl1pPr>
          </a:lstStyle>
          <a:p>
            <a:r>
              <a:rPr dirty="0"/>
              <a:t>Spread 6</a:t>
            </a:r>
          </a:p>
        </p:txBody>
      </p:sp>
      <p:pic>
        <p:nvPicPr>
          <p:cNvPr id="429" name="GML_Brochure_v3B-7.jpg" descr="GML_Brochure_v3B-7.jpg"/>
          <p:cNvPicPr>
            <a:picLocks noChangeAspect="1"/>
          </p:cNvPicPr>
          <p:nvPr/>
        </p:nvPicPr>
        <p:blipFill>
          <a:blip r:embed="rId3">
            <a:extLst/>
          </a:blip>
          <a:srcRect t="110" b="110"/>
          <a:stretch>
            <a:fillRect/>
          </a:stretch>
        </p:blipFill>
        <p:spPr>
          <a:xfrm rot="13405">
            <a:off x="4912292" y="690606"/>
            <a:ext cx="18777615" cy="12338479"/>
          </a:xfrm>
          <a:prstGeom prst="rect">
            <a:avLst/>
          </a:prstGeom>
          <a:ln w="6350">
            <a:solidFill>
              <a:srgbClr val="000000"/>
            </a:solidFill>
            <a:miter lim="400000"/>
          </a:ln>
        </p:spPr>
      </p:pic>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Truth collectiVe">
            <a:hlinkClick r:id="rId2"/>
          </p:cNvPr>
          <p:cNvSpPr txBox="1"/>
          <p:nvPr/>
        </p:nvSpPr>
        <p:spPr>
          <a:xfrm>
            <a:off x="21646486" y="12242397"/>
            <a:ext cx="1421299" cy="5285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latin typeface="+mj-lt"/>
                <a:ea typeface="+mj-ea"/>
                <a:cs typeface="+mj-cs"/>
                <a:sym typeface="Trade Gothic Condensed No. 18"/>
              </a:defRPr>
            </a:lvl1pPr>
          </a:lstStyle>
          <a:p>
            <a:r>
              <a:rPr dirty="0"/>
              <a:t>Truth collectiVe</a:t>
            </a:r>
          </a:p>
        </p:txBody>
      </p:sp>
      <p:sp>
        <p:nvSpPr>
          <p:cNvPr id="432" name="Line"/>
          <p:cNvSpPr/>
          <p:nvPr/>
        </p:nvSpPr>
        <p:spPr>
          <a:xfrm flipV="1">
            <a:off x="21478874" y="12211676"/>
            <a:ext cx="1" cy="218110"/>
          </a:xfrm>
          <a:prstGeom prst="line">
            <a:avLst/>
          </a:prstGeom>
          <a:ln w="635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sp>
        <p:nvSpPr>
          <p:cNvPr id="434" name="Asco | review"/>
          <p:cNvSpPr txBox="1">
            <a:spLocks noGrp="1"/>
          </p:cNvSpPr>
          <p:nvPr>
            <p:ph type="title"/>
          </p:nvPr>
        </p:nvSpPr>
        <p:spPr>
          <a:prstGeom prst="rect">
            <a:avLst/>
          </a:prstGeom>
        </p:spPr>
        <p:txBody>
          <a:bodyPr/>
          <a:lstStyle/>
          <a:p>
            <a:r>
              <a:rPr dirty="0"/>
              <a:t>Asco | </a:t>
            </a:r>
            <a:r>
              <a:rPr dirty="0">
                <a:latin typeface="+mn-lt"/>
                <a:ea typeface="+mn-ea"/>
                <a:cs typeface="+mn-cs"/>
                <a:sym typeface="Trade Gothic Bold Condensed No."/>
              </a:rPr>
              <a:t>review</a:t>
            </a:r>
          </a:p>
        </p:txBody>
      </p:sp>
      <p:sp>
        <p:nvSpPr>
          <p:cNvPr id="435" name="Spread 6"/>
          <p:cNvSpPr txBox="1">
            <a:spLocks noGrp="1"/>
          </p:cNvSpPr>
          <p:nvPr>
            <p:ph type="body" idx="13"/>
          </p:nvPr>
        </p:nvSpPr>
        <p:spPr>
          <a:xfrm>
            <a:off x="1324243" y="1901780"/>
            <a:ext cx="7034081" cy="453137"/>
          </a:xfrm>
          <a:prstGeom prst="rect">
            <a:avLst/>
          </a:prstGeom>
        </p:spPr>
        <p:txBody>
          <a:bodyPr/>
          <a:lstStyle>
            <a:lvl1pPr>
              <a:lnSpc>
                <a:spcPct val="120000"/>
              </a:lnSpc>
              <a:spcBef>
                <a:spcPts val="0"/>
              </a:spcBef>
              <a:defRPr sz="4000" spc="39">
                <a:solidFill>
                  <a:srgbClr val="171717"/>
                </a:solidFill>
              </a:defRPr>
            </a:lvl1pPr>
          </a:lstStyle>
          <a:p>
            <a:r>
              <a:rPr dirty="0"/>
              <a:t>Spread 6</a:t>
            </a:r>
          </a:p>
        </p:txBody>
      </p:sp>
      <p:pic>
        <p:nvPicPr>
          <p:cNvPr id="436" name="GML_Brochure_v3B-8.jpg" descr="GML_Brochure_v3B-8.jpg"/>
          <p:cNvPicPr>
            <a:picLocks noChangeAspect="1"/>
          </p:cNvPicPr>
          <p:nvPr/>
        </p:nvPicPr>
        <p:blipFill>
          <a:blip r:embed="rId3">
            <a:extLst/>
          </a:blip>
          <a:srcRect t="110" b="110"/>
          <a:stretch>
            <a:fillRect/>
          </a:stretch>
        </p:blipFill>
        <p:spPr>
          <a:xfrm rot="13405">
            <a:off x="4912292" y="690606"/>
            <a:ext cx="18777615" cy="12338479"/>
          </a:xfrm>
          <a:prstGeom prst="rect">
            <a:avLst/>
          </a:prstGeom>
          <a:ln w="6350">
            <a:solidFill>
              <a:srgbClr val="000000"/>
            </a:solidFill>
            <a:miter lim="400000"/>
          </a:ln>
        </p:spPr>
      </p:pic>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Truth collectiVe">
            <a:hlinkClick r:id="rId2"/>
          </p:cNvPr>
          <p:cNvSpPr txBox="1"/>
          <p:nvPr/>
        </p:nvSpPr>
        <p:spPr>
          <a:xfrm>
            <a:off x="21646486" y="12242397"/>
            <a:ext cx="1421299" cy="5285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latin typeface="+mj-lt"/>
                <a:ea typeface="+mj-ea"/>
                <a:cs typeface="+mj-cs"/>
                <a:sym typeface="Trade Gothic Condensed No. 18"/>
              </a:defRPr>
            </a:lvl1pPr>
          </a:lstStyle>
          <a:p>
            <a:r>
              <a:rPr dirty="0"/>
              <a:t>Truth collectiVe</a:t>
            </a:r>
          </a:p>
        </p:txBody>
      </p:sp>
      <p:sp>
        <p:nvSpPr>
          <p:cNvPr id="439" name="Line"/>
          <p:cNvSpPr/>
          <p:nvPr/>
        </p:nvSpPr>
        <p:spPr>
          <a:xfrm flipV="1">
            <a:off x="21478874" y="12211676"/>
            <a:ext cx="1" cy="218110"/>
          </a:xfrm>
          <a:prstGeom prst="line">
            <a:avLst/>
          </a:prstGeom>
          <a:ln w="635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sp>
        <p:nvSpPr>
          <p:cNvPr id="441" name="Asco | review"/>
          <p:cNvSpPr txBox="1">
            <a:spLocks noGrp="1"/>
          </p:cNvSpPr>
          <p:nvPr>
            <p:ph type="title"/>
          </p:nvPr>
        </p:nvSpPr>
        <p:spPr>
          <a:prstGeom prst="rect">
            <a:avLst/>
          </a:prstGeom>
        </p:spPr>
        <p:txBody>
          <a:bodyPr/>
          <a:lstStyle/>
          <a:p>
            <a:r>
              <a:rPr dirty="0"/>
              <a:t>Asco | </a:t>
            </a:r>
            <a:r>
              <a:rPr dirty="0">
                <a:latin typeface="+mn-lt"/>
                <a:ea typeface="+mn-ea"/>
                <a:cs typeface="+mn-cs"/>
                <a:sym typeface="Trade Gothic Bold Condensed No."/>
              </a:rPr>
              <a:t>review</a:t>
            </a:r>
          </a:p>
        </p:txBody>
      </p:sp>
      <p:sp>
        <p:nvSpPr>
          <p:cNvPr id="442" name="Back cover"/>
          <p:cNvSpPr txBox="1">
            <a:spLocks noGrp="1"/>
          </p:cNvSpPr>
          <p:nvPr>
            <p:ph type="body" idx="13"/>
          </p:nvPr>
        </p:nvSpPr>
        <p:spPr>
          <a:xfrm>
            <a:off x="1324243" y="1901780"/>
            <a:ext cx="7034081" cy="453137"/>
          </a:xfrm>
          <a:prstGeom prst="rect">
            <a:avLst/>
          </a:prstGeom>
        </p:spPr>
        <p:txBody>
          <a:bodyPr/>
          <a:lstStyle>
            <a:lvl1pPr>
              <a:lnSpc>
                <a:spcPct val="120000"/>
              </a:lnSpc>
              <a:spcBef>
                <a:spcPts val="0"/>
              </a:spcBef>
              <a:defRPr sz="4000" spc="39">
                <a:solidFill>
                  <a:srgbClr val="171717"/>
                </a:solidFill>
              </a:defRPr>
            </a:lvl1pPr>
          </a:lstStyle>
          <a:p>
            <a:r>
              <a:rPr dirty="0"/>
              <a:t>Back cover</a:t>
            </a:r>
          </a:p>
        </p:txBody>
      </p:sp>
      <p:pic>
        <p:nvPicPr>
          <p:cNvPr id="443" name="GML_Brochure_v3B-1.jpg" descr="GML_Brochure_v3B-1.jpg"/>
          <p:cNvPicPr>
            <a:picLocks noChangeAspect="1"/>
          </p:cNvPicPr>
          <p:nvPr/>
        </p:nvPicPr>
        <p:blipFill>
          <a:blip r:embed="rId3">
            <a:extLst/>
          </a:blip>
          <a:srcRect r="50062"/>
          <a:stretch>
            <a:fillRect/>
          </a:stretch>
        </p:blipFill>
        <p:spPr>
          <a:xfrm>
            <a:off x="7517409" y="685800"/>
            <a:ext cx="9360891" cy="12344400"/>
          </a:xfrm>
          <a:prstGeom prst="rect">
            <a:avLst/>
          </a:prstGeom>
          <a:ln w="6350">
            <a:solidFill>
              <a:srgbClr val="000000"/>
            </a:solidFill>
            <a:miter lim="400000"/>
          </a:ln>
        </p:spPr>
      </p:pic>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 name="PaperFront_Folded_GettyImages-168800312.png" descr="PaperFront_Folded_GettyImages-168800312.png"/>
          <p:cNvPicPr>
            <a:picLocks noChangeAspect="1"/>
          </p:cNvPicPr>
          <p:nvPr/>
        </p:nvPicPr>
        <p:blipFill>
          <a:blip r:embed="rId2">
            <a:extLst/>
          </a:blip>
          <a:srcRect l="6546" t="10335" r="10161" b="5603"/>
          <a:stretch>
            <a:fillRect/>
          </a:stretch>
        </p:blipFill>
        <p:spPr>
          <a:xfrm>
            <a:off x="1909523" y="3722456"/>
            <a:ext cx="10329794" cy="6950157"/>
          </a:xfrm>
          <a:prstGeom prst="rect">
            <a:avLst/>
          </a:prstGeom>
          <a:ln w="12700">
            <a:miter lim="400000"/>
          </a:ln>
        </p:spPr>
      </p:pic>
      <p:sp>
        <p:nvSpPr>
          <p:cNvPr id="446" name="Truth collectiVe">
            <a:hlinkClick r:id="rId3"/>
          </p:cNvPr>
          <p:cNvSpPr txBox="1"/>
          <p:nvPr/>
        </p:nvSpPr>
        <p:spPr>
          <a:xfrm>
            <a:off x="21646486" y="12242397"/>
            <a:ext cx="1421299" cy="5285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latin typeface="+mj-lt"/>
                <a:ea typeface="+mj-ea"/>
                <a:cs typeface="+mj-cs"/>
                <a:sym typeface="Trade Gothic Condensed No. 18"/>
              </a:defRPr>
            </a:lvl1pPr>
          </a:lstStyle>
          <a:p>
            <a:r>
              <a:rPr dirty="0"/>
              <a:t>Truth collectiVe</a:t>
            </a:r>
          </a:p>
        </p:txBody>
      </p:sp>
      <p:sp>
        <p:nvSpPr>
          <p:cNvPr id="447" name="Line"/>
          <p:cNvSpPr/>
          <p:nvPr/>
        </p:nvSpPr>
        <p:spPr>
          <a:xfrm flipV="1">
            <a:off x="21478874" y="12211676"/>
            <a:ext cx="1" cy="218110"/>
          </a:xfrm>
          <a:prstGeom prst="line">
            <a:avLst/>
          </a:prstGeom>
          <a:ln w="635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sp>
        <p:nvSpPr>
          <p:cNvPr id="449" name="Asco | review"/>
          <p:cNvSpPr txBox="1">
            <a:spLocks noGrp="1"/>
          </p:cNvSpPr>
          <p:nvPr>
            <p:ph type="title"/>
          </p:nvPr>
        </p:nvSpPr>
        <p:spPr>
          <a:prstGeom prst="rect">
            <a:avLst/>
          </a:prstGeom>
        </p:spPr>
        <p:txBody>
          <a:bodyPr/>
          <a:lstStyle/>
          <a:p>
            <a:r>
              <a:rPr dirty="0"/>
              <a:t>Asco | </a:t>
            </a:r>
            <a:r>
              <a:rPr dirty="0">
                <a:latin typeface="+mn-lt"/>
                <a:ea typeface="+mn-ea"/>
                <a:cs typeface="+mn-cs"/>
                <a:sym typeface="Trade Gothic Bold Condensed No."/>
              </a:rPr>
              <a:t>review</a:t>
            </a:r>
          </a:p>
        </p:txBody>
      </p:sp>
      <p:sp>
        <p:nvSpPr>
          <p:cNvPr id="450" name="Design (newspaper)"/>
          <p:cNvSpPr txBox="1">
            <a:spLocks noGrp="1"/>
          </p:cNvSpPr>
          <p:nvPr>
            <p:ph type="body" idx="13"/>
          </p:nvPr>
        </p:nvSpPr>
        <p:spPr>
          <a:xfrm>
            <a:off x="1324243" y="1901780"/>
            <a:ext cx="7034081" cy="453137"/>
          </a:xfrm>
          <a:prstGeom prst="rect">
            <a:avLst/>
          </a:prstGeom>
        </p:spPr>
        <p:txBody>
          <a:bodyPr/>
          <a:lstStyle>
            <a:lvl1pPr>
              <a:lnSpc>
                <a:spcPct val="120000"/>
              </a:lnSpc>
              <a:spcBef>
                <a:spcPts val="0"/>
              </a:spcBef>
              <a:defRPr sz="4000" spc="39">
                <a:solidFill>
                  <a:srgbClr val="171717"/>
                </a:solidFill>
              </a:defRPr>
            </a:lvl1pPr>
          </a:lstStyle>
          <a:p>
            <a:r>
              <a:rPr dirty="0"/>
              <a:t>Design (newspaper)</a:t>
            </a:r>
          </a:p>
        </p:txBody>
      </p:sp>
      <p:pic>
        <p:nvPicPr>
          <p:cNvPr id="451" name="Paper_Front_GettyImages-881733532.psd" descr="Paper_Front_GettyImages-881733532.psd"/>
          <p:cNvPicPr>
            <a:picLocks noChangeAspect="1"/>
          </p:cNvPicPr>
          <p:nvPr/>
        </p:nvPicPr>
        <p:blipFill>
          <a:blip r:embed="rId4">
            <a:extLst/>
          </a:blip>
          <a:srcRect l="15591" t="9787" r="13381" b="6173"/>
          <a:stretch>
            <a:fillRect/>
          </a:stretch>
        </p:blipFill>
        <p:spPr>
          <a:xfrm>
            <a:off x="12925440" y="83795"/>
            <a:ext cx="11285359" cy="13352593"/>
          </a:xfrm>
          <a:prstGeom prst="rect">
            <a:avLst/>
          </a:prstGeom>
          <a:ln w="12700">
            <a:miter lim="400000"/>
          </a:ln>
        </p:spPr>
      </p:pic>
      <p:sp>
        <p:nvSpPr>
          <p:cNvPr id="452" name="Mocked up (folded)"/>
          <p:cNvSpPr txBox="1"/>
          <p:nvPr/>
        </p:nvSpPr>
        <p:spPr>
          <a:xfrm>
            <a:off x="2389378" y="11016676"/>
            <a:ext cx="3928723" cy="25621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2200" cap="all" spc="66">
                <a:latin typeface="+mj-lt"/>
                <a:ea typeface="+mj-ea"/>
                <a:cs typeface="+mj-cs"/>
                <a:sym typeface="Trade Gothic Condensed No. 18"/>
              </a:defRPr>
            </a:lvl1pPr>
          </a:lstStyle>
          <a:p>
            <a:r>
              <a:rPr dirty="0"/>
              <a:t>Mocked up (folded)</a:t>
            </a:r>
          </a:p>
        </p:txBody>
      </p:sp>
      <p:sp>
        <p:nvSpPr>
          <p:cNvPr id="453" name="Mocked up (unfolded)"/>
          <p:cNvSpPr txBox="1"/>
          <p:nvPr/>
        </p:nvSpPr>
        <p:spPr>
          <a:xfrm>
            <a:off x="13746444" y="12990604"/>
            <a:ext cx="3928723" cy="25621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2200" cap="all" spc="66">
                <a:latin typeface="+mj-lt"/>
                <a:ea typeface="+mj-ea"/>
                <a:cs typeface="+mj-cs"/>
                <a:sym typeface="Trade Gothic Condensed No. 18"/>
              </a:defRPr>
            </a:lvl1pPr>
          </a:lstStyle>
          <a:p>
            <a:r>
              <a:rPr dirty="0"/>
              <a:t>Mocked up (unfolded)</a:t>
            </a:r>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Truth collectiVe">
            <a:hlinkClick r:id="rId2"/>
          </p:cNvPr>
          <p:cNvSpPr txBox="1"/>
          <p:nvPr/>
        </p:nvSpPr>
        <p:spPr>
          <a:xfrm>
            <a:off x="21646486" y="12242397"/>
            <a:ext cx="1421299" cy="5285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latin typeface="+mj-lt"/>
                <a:ea typeface="+mj-ea"/>
                <a:cs typeface="+mj-cs"/>
                <a:sym typeface="Trade Gothic Condensed No. 18"/>
              </a:defRPr>
            </a:lvl1pPr>
          </a:lstStyle>
          <a:p>
            <a:r>
              <a:rPr dirty="0"/>
              <a:t>Truth collectiVe</a:t>
            </a:r>
          </a:p>
        </p:txBody>
      </p:sp>
      <p:sp>
        <p:nvSpPr>
          <p:cNvPr id="456" name="Line"/>
          <p:cNvSpPr/>
          <p:nvPr/>
        </p:nvSpPr>
        <p:spPr>
          <a:xfrm flipV="1">
            <a:off x="21478874" y="12211676"/>
            <a:ext cx="1" cy="218110"/>
          </a:xfrm>
          <a:prstGeom prst="line">
            <a:avLst/>
          </a:prstGeom>
          <a:ln w="635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sp>
        <p:nvSpPr>
          <p:cNvPr id="458" name="Asco | review"/>
          <p:cNvSpPr txBox="1">
            <a:spLocks noGrp="1"/>
          </p:cNvSpPr>
          <p:nvPr>
            <p:ph type="title"/>
          </p:nvPr>
        </p:nvSpPr>
        <p:spPr>
          <a:prstGeom prst="rect">
            <a:avLst/>
          </a:prstGeom>
        </p:spPr>
        <p:txBody>
          <a:bodyPr/>
          <a:lstStyle/>
          <a:p>
            <a:r>
              <a:rPr dirty="0"/>
              <a:t>Asco | </a:t>
            </a:r>
            <a:r>
              <a:rPr dirty="0">
                <a:latin typeface="+mn-lt"/>
                <a:ea typeface="+mn-ea"/>
                <a:cs typeface="+mn-cs"/>
                <a:sym typeface="Trade Gothic Bold Condensed No."/>
              </a:rPr>
              <a:t>review</a:t>
            </a:r>
          </a:p>
        </p:txBody>
      </p:sp>
      <p:sp>
        <p:nvSpPr>
          <p:cNvPr id="459" name="Design…"/>
          <p:cNvSpPr txBox="1">
            <a:spLocks noGrp="1"/>
          </p:cNvSpPr>
          <p:nvPr>
            <p:ph type="body" idx="13"/>
          </p:nvPr>
        </p:nvSpPr>
        <p:spPr>
          <a:xfrm>
            <a:off x="942109" y="1901780"/>
            <a:ext cx="4627418" cy="1039064"/>
          </a:xfrm>
          <a:prstGeom prst="rect">
            <a:avLst/>
          </a:prstGeom>
        </p:spPr>
        <p:txBody>
          <a:bodyPr/>
          <a:lstStyle/>
          <a:p>
            <a:pPr>
              <a:lnSpc>
                <a:spcPct val="120000"/>
              </a:lnSpc>
              <a:spcBef>
                <a:spcPts val="0"/>
              </a:spcBef>
              <a:defRPr sz="4000" spc="39">
                <a:solidFill>
                  <a:srgbClr val="171717"/>
                </a:solidFill>
              </a:defRPr>
            </a:pPr>
            <a:r>
              <a:rPr dirty="0"/>
              <a:t>Design</a:t>
            </a:r>
          </a:p>
          <a:p>
            <a:pPr>
              <a:lnSpc>
                <a:spcPct val="120000"/>
              </a:lnSpc>
              <a:spcBef>
                <a:spcPts val="0"/>
              </a:spcBef>
              <a:defRPr sz="4000" spc="39">
                <a:solidFill>
                  <a:srgbClr val="171717"/>
                </a:solidFill>
              </a:defRPr>
            </a:pPr>
            <a:r>
              <a:rPr dirty="0"/>
              <a:t>(newspaper)</a:t>
            </a:r>
          </a:p>
        </p:txBody>
      </p:sp>
      <p:pic>
        <p:nvPicPr>
          <p:cNvPr id="460" name="Paper_Spread_GettyImages-91623261.psd" descr="Paper_Spread_GettyImages-91623261.psd"/>
          <p:cNvPicPr>
            <a:picLocks noChangeAspect="1"/>
          </p:cNvPicPr>
          <p:nvPr/>
        </p:nvPicPr>
        <p:blipFill>
          <a:blip r:embed="rId3">
            <a:extLst/>
          </a:blip>
          <a:srcRect l="4808" r="4808"/>
          <a:stretch>
            <a:fillRect/>
          </a:stretch>
        </p:blipFill>
        <p:spPr>
          <a:xfrm>
            <a:off x="4835690" y="-977959"/>
            <a:ext cx="19644959" cy="15019613"/>
          </a:xfrm>
          <a:prstGeom prst="rect">
            <a:avLst/>
          </a:prstGeom>
          <a:ln w="12700">
            <a:miter lim="400000"/>
          </a:ln>
        </p:spPr>
      </p:pic>
      <p:sp>
        <p:nvSpPr>
          <p:cNvPr id="461" name="Mocked up"/>
          <p:cNvSpPr txBox="1"/>
          <p:nvPr/>
        </p:nvSpPr>
        <p:spPr>
          <a:xfrm>
            <a:off x="6715226" y="12756075"/>
            <a:ext cx="3928723" cy="25621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2200" cap="all" spc="66">
                <a:latin typeface="+mj-lt"/>
                <a:ea typeface="+mj-ea"/>
                <a:cs typeface="+mj-cs"/>
                <a:sym typeface="Trade Gothic Condensed No. 18"/>
              </a:defRPr>
            </a:lvl1pPr>
          </a:lstStyle>
          <a:p>
            <a:r>
              <a:rPr dirty="0"/>
              <a:t>Mocked up</a:t>
            </a: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Web landing page"/>
          <p:cNvSpPr txBox="1">
            <a:spLocks noGrp="1"/>
          </p:cNvSpPr>
          <p:nvPr>
            <p:ph type="body" idx="1"/>
          </p:nvPr>
        </p:nvSpPr>
        <p:spPr>
          <a:prstGeom prst="rect">
            <a:avLst/>
          </a:prstGeom>
        </p:spPr>
        <p:txBody>
          <a:bodyPr/>
          <a:lstStyle/>
          <a:p>
            <a:r>
              <a:rPr dirty="0"/>
              <a:t>Web landing page</a:t>
            </a:r>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Truth collectiVe">
            <a:hlinkClick r:id="rId2"/>
          </p:cNvPr>
          <p:cNvSpPr txBox="1"/>
          <p:nvPr/>
        </p:nvSpPr>
        <p:spPr>
          <a:xfrm>
            <a:off x="21646486" y="12242397"/>
            <a:ext cx="1421299" cy="5285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latin typeface="+mj-lt"/>
                <a:ea typeface="+mj-ea"/>
                <a:cs typeface="+mj-cs"/>
                <a:sym typeface="Trade Gothic Condensed No. 18"/>
              </a:defRPr>
            </a:lvl1pPr>
          </a:lstStyle>
          <a:p>
            <a:r>
              <a:rPr dirty="0"/>
              <a:t>Truth collectiVe</a:t>
            </a:r>
          </a:p>
        </p:txBody>
      </p:sp>
      <p:sp>
        <p:nvSpPr>
          <p:cNvPr id="475" name="Line"/>
          <p:cNvSpPr/>
          <p:nvPr/>
        </p:nvSpPr>
        <p:spPr>
          <a:xfrm flipV="1">
            <a:off x="21478874" y="12211676"/>
            <a:ext cx="1" cy="218110"/>
          </a:xfrm>
          <a:prstGeom prst="line">
            <a:avLst/>
          </a:prstGeom>
          <a:ln w="635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sp>
        <p:nvSpPr>
          <p:cNvPr id="477" name="Asco | review"/>
          <p:cNvSpPr txBox="1">
            <a:spLocks noGrp="1"/>
          </p:cNvSpPr>
          <p:nvPr>
            <p:ph type="title"/>
          </p:nvPr>
        </p:nvSpPr>
        <p:spPr>
          <a:prstGeom prst="rect">
            <a:avLst/>
          </a:prstGeom>
        </p:spPr>
        <p:txBody>
          <a:bodyPr/>
          <a:lstStyle/>
          <a:p>
            <a:r>
              <a:rPr dirty="0"/>
              <a:t>Asco | </a:t>
            </a:r>
            <a:r>
              <a:rPr dirty="0">
                <a:latin typeface="+mn-lt"/>
                <a:ea typeface="+mn-ea"/>
                <a:cs typeface="+mn-cs"/>
                <a:sym typeface="Trade Gothic Bold Condensed No."/>
              </a:rPr>
              <a:t>review</a:t>
            </a:r>
          </a:p>
        </p:txBody>
      </p:sp>
      <p:sp>
        <p:nvSpPr>
          <p:cNvPr id="478" name="Landing Page"/>
          <p:cNvSpPr txBox="1">
            <a:spLocks noGrp="1"/>
          </p:cNvSpPr>
          <p:nvPr>
            <p:ph type="body" idx="13"/>
          </p:nvPr>
        </p:nvSpPr>
        <p:spPr>
          <a:xfrm>
            <a:off x="1025237" y="1901780"/>
            <a:ext cx="4386876" cy="647456"/>
          </a:xfrm>
          <a:prstGeom prst="rect">
            <a:avLst/>
          </a:prstGeom>
        </p:spPr>
        <p:txBody>
          <a:bodyPr/>
          <a:lstStyle>
            <a:lvl1pPr>
              <a:lnSpc>
                <a:spcPct val="120000"/>
              </a:lnSpc>
              <a:spcBef>
                <a:spcPts val="0"/>
              </a:spcBef>
              <a:defRPr sz="4000" spc="39">
                <a:solidFill>
                  <a:srgbClr val="171717"/>
                </a:solidFill>
              </a:defRPr>
            </a:lvl1pPr>
          </a:lstStyle>
          <a:p>
            <a:r>
              <a:rPr dirty="0"/>
              <a:t>Landing Page</a:t>
            </a:r>
          </a:p>
        </p:txBody>
      </p:sp>
      <p:grpSp>
        <p:nvGrpSpPr>
          <p:cNvPr id="481" name="Group"/>
          <p:cNvGrpSpPr/>
          <p:nvPr/>
        </p:nvGrpSpPr>
        <p:grpSpPr>
          <a:xfrm>
            <a:off x="4829542" y="34721"/>
            <a:ext cx="19849546" cy="13808279"/>
            <a:chOff x="0" y="0"/>
            <a:chExt cx="19849544" cy="13808278"/>
          </a:xfrm>
        </p:grpSpPr>
        <p:sp>
          <p:nvSpPr>
            <p:cNvPr id="479" name="Rectangle"/>
            <p:cNvSpPr/>
            <p:nvPr/>
          </p:nvSpPr>
          <p:spPr>
            <a:xfrm>
              <a:off x="0" y="0"/>
              <a:ext cx="19849545" cy="13525749"/>
            </a:xfrm>
            <a:prstGeom prst="rect">
              <a:avLst/>
            </a:prstGeom>
            <a:solidFill>
              <a:srgbClr val="FFFFFF"/>
            </a:solidFill>
            <a:ln w="12700" cap="flat">
              <a:noFill/>
              <a:miter lim="400000"/>
            </a:ln>
            <a:effectLst/>
          </p:spPr>
          <p:txBody>
            <a:bodyPr wrap="square" lIns="71437" tIns="71437" rIns="71437" bIns="71437" numCol="1" anchor="ctr">
              <a:noAutofit/>
            </a:bodyPr>
            <a:lstStyle/>
            <a:p>
              <a:pPr algn="ctr" defTabSz="821531">
                <a:lnSpc>
                  <a:spcPct val="80000"/>
                </a:lnSpc>
                <a:defRPr sz="3800" cap="all" spc="0">
                  <a:solidFill>
                    <a:srgbClr val="FFFFFF"/>
                  </a:solidFill>
                  <a:latin typeface="DIN Condensed"/>
                  <a:ea typeface="DIN Condensed"/>
                  <a:cs typeface="DIN Condensed"/>
                  <a:sym typeface="DIN Condensed"/>
                </a:defRPr>
              </a:pPr>
              <a:endParaRPr dirty="0"/>
            </a:p>
          </p:txBody>
        </p:sp>
        <p:pic>
          <p:nvPicPr>
            <p:cNvPr id="480" name="Screen Shot 2018-12-03 at 2.19.29 PM.png" descr="Screen Shot 2018-12-03 at 2.19.29 PM.png"/>
            <p:cNvPicPr>
              <a:picLocks noChangeAspect="1"/>
            </p:cNvPicPr>
            <p:nvPr/>
          </p:nvPicPr>
          <p:blipFill>
            <a:blip r:embed="rId3">
              <a:extLst/>
            </a:blip>
            <a:srcRect/>
            <a:stretch>
              <a:fillRect/>
            </a:stretch>
          </p:blipFill>
          <p:spPr>
            <a:xfrm>
              <a:off x="386786" y="92278"/>
              <a:ext cx="18207721" cy="13716001"/>
            </a:xfrm>
            <a:prstGeom prst="rect">
              <a:avLst/>
            </a:prstGeom>
            <a:ln w="12700" cap="flat">
              <a:noFill/>
              <a:miter lim="400000"/>
            </a:ln>
            <a:effectLst/>
          </p:spPr>
        </p:pic>
      </p:grpSp>
      <p:sp>
        <p:nvSpPr>
          <p:cNvPr id="482" name="Live staging site."/>
          <p:cNvSpPr txBox="1"/>
          <p:nvPr/>
        </p:nvSpPr>
        <p:spPr>
          <a:xfrm>
            <a:off x="1323646" y="5667796"/>
            <a:ext cx="14383291" cy="5866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nSpc>
                <a:spcPct val="110000"/>
              </a:lnSpc>
              <a:defRPr sz="3600" spc="36">
                <a:solidFill>
                  <a:srgbClr val="171717"/>
                </a:solidFill>
              </a:defRPr>
            </a:pPr>
            <a:r>
              <a:rPr dirty="0">
                <a:hlinkClick r:id="rId4"/>
              </a:rPr>
              <a:t>Live </a:t>
            </a:r>
            <a:r>
              <a:rPr lang="en-US" dirty="0">
                <a:hlinkClick r:id="rId4"/>
              </a:rPr>
              <a:t>site</a:t>
            </a:r>
            <a:r>
              <a:rPr dirty="0">
                <a:hlinkClick r:id="rId4"/>
              </a:rPr>
              <a:t>.</a:t>
            </a:r>
            <a:endParaRPr dirty="0"/>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POsters"/>
          <p:cNvSpPr txBox="1">
            <a:spLocks noGrp="1"/>
          </p:cNvSpPr>
          <p:nvPr>
            <p:ph type="body" idx="1"/>
          </p:nvPr>
        </p:nvSpPr>
        <p:spPr>
          <a:prstGeom prst="rect">
            <a:avLst/>
          </a:prstGeom>
        </p:spPr>
        <p:txBody>
          <a:bodyPr/>
          <a:lstStyle/>
          <a:p>
            <a:r>
              <a:rPr dirty="0"/>
              <a:t>POsters</a:t>
            </a: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5538" dirty="0">
                <a:solidFill>
                  <a:schemeClr val="accent1"/>
                </a:solidFill>
                <a:latin typeface="Arial" panose="020B0604020202020204" pitchFamily="34" charset="0"/>
                <a:ea typeface="Verdana" charset="0"/>
                <a:cs typeface="Arial" panose="020B0604020202020204" pitchFamily="34" charset="0"/>
              </a:rPr>
              <a:t>Truth </a:t>
            </a:r>
            <a:r>
              <a:rPr lang="en-US" sz="5538" dirty="0" smtClean="0">
                <a:solidFill>
                  <a:schemeClr val="accent1"/>
                </a:solidFill>
                <a:latin typeface="Arial" panose="020B0604020202020204" pitchFamily="34" charset="0"/>
                <a:ea typeface="Verdana" charset="0"/>
                <a:cs typeface="Arial" panose="020B0604020202020204" pitchFamily="34" charset="0"/>
              </a:rPr>
              <a:t>Collective and Butler/Till </a:t>
            </a:r>
            <a:r>
              <a:rPr lang="en-US" sz="5538" dirty="0">
                <a:solidFill>
                  <a:schemeClr val="accent1"/>
                </a:solidFill>
                <a:latin typeface="Arial" panose="020B0604020202020204" pitchFamily="34" charset="0"/>
                <a:ea typeface="Verdana" charset="0"/>
                <a:cs typeface="Arial" panose="020B0604020202020204" pitchFamily="34" charset="0"/>
              </a:rPr>
              <a:t>Update – </a:t>
            </a:r>
            <a:r>
              <a:rPr lang="en-US" sz="5538" dirty="0" smtClean="0">
                <a:solidFill>
                  <a:schemeClr val="accent1"/>
                </a:solidFill>
                <a:latin typeface="Arial" panose="020B0604020202020204" pitchFamily="34" charset="0"/>
                <a:ea typeface="Verdana" charset="0"/>
                <a:cs typeface="Arial" panose="020B0604020202020204" pitchFamily="34" charset="0"/>
              </a:rPr>
              <a:t>Next Steps &amp; Costs </a:t>
            </a:r>
            <a:r>
              <a:rPr lang="en-US" sz="5538" dirty="0">
                <a:solidFill>
                  <a:schemeClr val="accent1"/>
                </a:solidFill>
                <a:latin typeface="Arial" panose="020B0604020202020204" pitchFamily="34" charset="0"/>
                <a:ea typeface="Verdana" charset="0"/>
                <a:cs typeface="Arial" panose="020B0604020202020204" pitchFamily="34" charset="0"/>
              </a:rPr>
              <a:t/>
            </a:r>
            <a:br>
              <a:rPr lang="en-US" sz="5538" dirty="0">
                <a:solidFill>
                  <a:schemeClr val="accent1"/>
                </a:solidFill>
                <a:latin typeface="Arial" panose="020B0604020202020204" pitchFamily="34" charset="0"/>
                <a:ea typeface="Verdana" charset="0"/>
                <a:cs typeface="Arial" panose="020B0604020202020204" pitchFamily="34" charset="0"/>
              </a:rPr>
            </a:br>
            <a:r>
              <a:rPr lang="en-US" sz="5538" dirty="0" smtClean="0">
                <a:solidFill>
                  <a:schemeClr val="accent1"/>
                </a:solidFill>
                <a:latin typeface="Arial" panose="020B0604020202020204" pitchFamily="34" charset="0"/>
                <a:ea typeface="Verdana" charset="0"/>
                <a:cs typeface="Arial" panose="020B0604020202020204" pitchFamily="34" charset="0"/>
              </a:rPr>
              <a:t>(March 2019 </a:t>
            </a:r>
            <a:r>
              <a:rPr lang="en-US" sz="5538" dirty="0">
                <a:solidFill>
                  <a:schemeClr val="accent1"/>
                </a:solidFill>
                <a:latin typeface="Arial" panose="020B0604020202020204" pitchFamily="34" charset="0"/>
                <a:ea typeface="Verdana" charset="0"/>
                <a:cs typeface="Arial" panose="020B0604020202020204" pitchFamily="34" charset="0"/>
              </a:rPr>
              <a:t>through </a:t>
            </a:r>
            <a:r>
              <a:rPr lang="en-US" sz="5538" dirty="0" smtClean="0">
                <a:solidFill>
                  <a:schemeClr val="accent1"/>
                </a:solidFill>
                <a:latin typeface="Arial" panose="020B0604020202020204" pitchFamily="34" charset="0"/>
                <a:ea typeface="Verdana" charset="0"/>
                <a:cs typeface="Arial" panose="020B0604020202020204" pitchFamily="34" charset="0"/>
              </a:rPr>
              <a:t>July 2019</a:t>
            </a:r>
            <a:r>
              <a:rPr lang="en-US" sz="5538" dirty="0">
                <a:solidFill>
                  <a:schemeClr val="accent1"/>
                </a:solidFill>
                <a:latin typeface="Arial" panose="020B0604020202020204" pitchFamily="34" charset="0"/>
                <a:ea typeface="Verdana" charset="0"/>
                <a:cs typeface="Arial" panose="020B0604020202020204" pitchFamily="34" charset="0"/>
              </a:rPr>
              <a:t>)</a:t>
            </a:r>
          </a:p>
        </p:txBody>
      </p:sp>
      <p:sp>
        <p:nvSpPr>
          <p:cNvPr id="6" name="Content Placeholder 5"/>
          <p:cNvSpPr>
            <a:spLocks noGrp="1"/>
          </p:cNvSpPr>
          <p:nvPr>
            <p:ph sz="quarter" idx="11"/>
          </p:nvPr>
        </p:nvSpPr>
        <p:spPr>
          <a:xfrm>
            <a:off x="265044" y="3241685"/>
            <a:ext cx="21914448" cy="9579143"/>
          </a:xfrm>
        </p:spPr>
        <p:txBody>
          <a:bodyPr>
            <a:noAutofit/>
          </a:bodyPr>
          <a:lstStyle/>
          <a:p>
            <a:pPr marL="2373931" lvl="1">
              <a:buFont typeface="Wingdings" panose="05000000000000000000" pitchFamily="2" charset="2"/>
              <a:buChar char="Ø"/>
            </a:pPr>
            <a:r>
              <a:rPr lang="en-US" sz="4800" i="0" dirty="0" smtClean="0">
                <a:solidFill>
                  <a:srgbClr val="002060"/>
                </a:solidFill>
                <a:latin typeface="Arial" panose="020B0604020202020204" pitchFamily="34" charset="0"/>
                <a:ea typeface="Verdana" panose="020B0604030504040204" pitchFamily="34" charset="0"/>
                <a:cs typeface="Arial" panose="020B0604020202020204" pitchFamily="34" charset="0"/>
              </a:rPr>
              <a:t>Media - $370,000</a:t>
            </a:r>
          </a:p>
          <a:p>
            <a:pPr marL="3341086" lvl="2" indent="-571500">
              <a:buFont typeface="Wingdings" panose="05000000000000000000" pitchFamily="2" charset="2"/>
              <a:buChar char="ü"/>
            </a:pPr>
            <a:r>
              <a:rPr lang="en-US" sz="4338" i="0" dirty="0" smtClean="0">
                <a:solidFill>
                  <a:srgbClr val="002060"/>
                </a:solidFill>
                <a:latin typeface="Arial" panose="020B0604020202020204" pitchFamily="34" charset="0"/>
                <a:ea typeface="Verdana" panose="020B0604030504040204" pitchFamily="34" charset="0"/>
                <a:cs typeface="Arial" panose="020B0604020202020204" pitchFamily="34" charset="0"/>
              </a:rPr>
              <a:t>hard dollars to support media placements for this period.</a:t>
            </a:r>
          </a:p>
          <a:p>
            <a:pPr marL="2373931" lvl="1">
              <a:buFont typeface="Wingdings" panose="05000000000000000000" pitchFamily="2" charset="2"/>
              <a:buChar char="Ø"/>
            </a:pPr>
            <a:r>
              <a:rPr lang="en-US" sz="4800" i="0" dirty="0" smtClean="0">
                <a:solidFill>
                  <a:srgbClr val="002060"/>
                </a:solidFill>
                <a:latin typeface="Arial" panose="020B0604020202020204" pitchFamily="34" charset="0"/>
                <a:ea typeface="Verdana" panose="020B0604030504040204" pitchFamily="34" charset="0"/>
                <a:cs typeface="Arial" panose="020B0604020202020204" pitchFamily="34" charset="0"/>
              </a:rPr>
              <a:t>Campaign Management - $97,500</a:t>
            </a:r>
          </a:p>
          <a:p>
            <a:pPr marL="3455386" lvl="2" indent="-685800">
              <a:buFont typeface="Wingdings" panose="05000000000000000000" pitchFamily="2" charset="2"/>
              <a:buChar char="ü"/>
            </a:pPr>
            <a:r>
              <a:rPr lang="en-US" sz="4800" dirty="0">
                <a:solidFill>
                  <a:srgbClr val="002060"/>
                </a:solidFill>
                <a:latin typeface="Arial" panose="020B0604020202020204" pitchFamily="34" charset="0"/>
                <a:ea typeface="Verdana" panose="020B0604030504040204" pitchFamily="34" charset="0"/>
                <a:cs typeface="Arial" panose="020B0604020202020204" pitchFamily="34" charset="0"/>
              </a:rPr>
              <a:t>c</a:t>
            </a:r>
            <a:r>
              <a:rPr lang="en-US" sz="4800" dirty="0" smtClean="0">
                <a:solidFill>
                  <a:srgbClr val="002060"/>
                </a:solidFill>
                <a:latin typeface="Arial" panose="020B0604020202020204" pitchFamily="34" charset="0"/>
                <a:ea typeface="Verdana" panose="020B0604030504040204" pitchFamily="34" charset="0"/>
                <a:cs typeface="Arial" panose="020B0604020202020204" pitchFamily="34" charset="0"/>
              </a:rPr>
              <a:t>ontinuous </a:t>
            </a:r>
            <a:r>
              <a:rPr lang="en-US" sz="4800" i="0" dirty="0" smtClean="0">
                <a:solidFill>
                  <a:srgbClr val="002060"/>
                </a:solidFill>
                <a:latin typeface="Arial" panose="020B0604020202020204" pitchFamily="34" charset="0"/>
                <a:ea typeface="Verdana" panose="020B0604030504040204" pitchFamily="34" charset="0"/>
                <a:cs typeface="Arial" panose="020B0604020202020204" pitchFamily="34" charset="0"/>
              </a:rPr>
              <a:t>testing </a:t>
            </a:r>
            <a:r>
              <a:rPr lang="en-US" sz="4800" i="0" dirty="0">
                <a:solidFill>
                  <a:srgbClr val="002060"/>
                </a:solidFill>
                <a:latin typeface="Arial" panose="020B0604020202020204" pitchFamily="34" charset="0"/>
                <a:ea typeface="Verdana" panose="020B0604030504040204" pitchFamily="34" charset="0"/>
                <a:cs typeface="Arial" panose="020B0604020202020204" pitchFamily="34" charset="0"/>
              </a:rPr>
              <a:t>of creatives/messages throughout campaign to determine best performing </a:t>
            </a:r>
            <a:r>
              <a:rPr lang="en-US" sz="4800" i="0" dirty="0" smtClean="0">
                <a:solidFill>
                  <a:srgbClr val="002060"/>
                </a:solidFill>
                <a:latin typeface="Arial" panose="020B0604020202020204" pitchFamily="34" charset="0"/>
                <a:ea typeface="Verdana" panose="020B0604030504040204" pitchFamily="34" charset="0"/>
                <a:cs typeface="Arial" panose="020B0604020202020204" pitchFamily="34" charset="0"/>
              </a:rPr>
              <a:t>ads.</a:t>
            </a:r>
          </a:p>
          <a:p>
            <a:pPr marL="2373931" lvl="1">
              <a:buFont typeface="Wingdings" panose="05000000000000000000" pitchFamily="2" charset="2"/>
              <a:buChar char="Ø"/>
            </a:pPr>
            <a:r>
              <a:rPr lang="en-US" sz="4800" i="0" dirty="0" smtClean="0">
                <a:solidFill>
                  <a:srgbClr val="002060"/>
                </a:solidFill>
                <a:latin typeface="Arial" panose="020B0604020202020204" pitchFamily="34" charset="0"/>
                <a:ea typeface="Verdana" panose="020B0604030504040204" pitchFamily="34" charset="0"/>
                <a:cs typeface="Arial" panose="020B0604020202020204" pitchFamily="34" charset="0"/>
              </a:rPr>
              <a:t>Dashboard Development - $25,000</a:t>
            </a:r>
          </a:p>
          <a:p>
            <a:pPr marL="3341086" lvl="2" indent="-571500">
              <a:buFont typeface="Wingdings" panose="05000000000000000000" pitchFamily="2" charset="2"/>
              <a:buChar char="ü"/>
            </a:pPr>
            <a:r>
              <a:rPr lang="en-US" sz="4338" i="0" dirty="0" smtClean="0">
                <a:solidFill>
                  <a:srgbClr val="002060"/>
                </a:solidFill>
                <a:latin typeface="Arial" panose="020B0604020202020204" pitchFamily="34" charset="0"/>
                <a:ea typeface="Verdana" panose="020B0604030504040204" pitchFamily="34" charset="0"/>
                <a:cs typeface="Arial" panose="020B0604020202020204" pitchFamily="34" charset="0"/>
              </a:rPr>
              <a:t>tool to allow staff to produce custom, on-demand reports to measure on-going success and will allow custom source integrations such as OptomCAS data. </a:t>
            </a:r>
          </a:p>
          <a:p>
            <a:pPr marL="2373931" lvl="1">
              <a:buFont typeface="Wingdings" panose="05000000000000000000" pitchFamily="2" charset="2"/>
              <a:buChar char="Ø"/>
            </a:pPr>
            <a:r>
              <a:rPr lang="en-US" sz="4800" i="0" dirty="0" smtClean="0">
                <a:solidFill>
                  <a:srgbClr val="002060"/>
                </a:solidFill>
                <a:latin typeface="Arial" panose="020B0604020202020204" pitchFamily="34" charset="0"/>
                <a:ea typeface="Verdana" panose="020B0604030504040204" pitchFamily="34" charset="0"/>
                <a:cs typeface="Arial" panose="020B0604020202020204" pitchFamily="34" charset="0"/>
              </a:rPr>
              <a:t>Truth Collective Deliverables to Support Media Plan - $160,000</a:t>
            </a:r>
          </a:p>
          <a:p>
            <a:pPr marL="2373931" lvl="1">
              <a:buFont typeface="Wingdings" panose="05000000000000000000" pitchFamily="2" charset="2"/>
              <a:buChar char="Ø"/>
            </a:pPr>
            <a:r>
              <a:rPr lang="en-US" sz="4800" i="0" dirty="0" smtClean="0">
                <a:solidFill>
                  <a:srgbClr val="002060"/>
                </a:solidFill>
                <a:latin typeface="Arial" panose="020B0604020202020204" pitchFamily="34" charset="0"/>
                <a:ea typeface="Verdana" panose="020B0604030504040204" pitchFamily="34" charset="0"/>
                <a:cs typeface="Arial" panose="020B0604020202020204" pitchFamily="34" charset="0"/>
              </a:rPr>
              <a:t>Printing of Brochures/Posters - $15,000</a:t>
            </a:r>
          </a:p>
        </p:txBody>
      </p:sp>
    </p:spTree>
    <p:extLst>
      <p:ext uri="{BB962C8B-B14F-4D97-AF65-F5344CB8AC3E}">
        <p14:creationId xmlns:p14="http://schemas.microsoft.com/office/powerpoint/2010/main" val="19737571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5538" dirty="0" smtClean="0">
                <a:solidFill>
                  <a:schemeClr val="accent1"/>
                </a:solidFill>
                <a:latin typeface="Arial" panose="020B0604020202020204" pitchFamily="34" charset="0"/>
                <a:ea typeface="Verdana" charset="0"/>
                <a:cs typeface="Arial" panose="020B0604020202020204" pitchFamily="34" charset="0"/>
              </a:rPr>
              <a:t>Total Costs for 2019 Calendar Year</a:t>
            </a:r>
            <a:br>
              <a:rPr lang="en-US" sz="5538" dirty="0" smtClean="0">
                <a:solidFill>
                  <a:schemeClr val="accent1"/>
                </a:solidFill>
                <a:latin typeface="Arial" panose="020B0604020202020204" pitchFamily="34" charset="0"/>
                <a:ea typeface="Verdana" charset="0"/>
                <a:cs typeface="Arial" panose="020B0604020202020204" pitchFamily="34" charset="0"/>
              </a:rPr>
            </a:br>
            <a:endParaRPr lang="en-US" sz="5538" dirty="0">
              <a:solidFill>
                <a:schemeClr val="accent1"/>
              </a:solidFill>
              <a:latin typeface="Arial" panose="020B0604020202020204" pitchFamily="34" charset="0"/>
              <a:ea typeface="Verdana" charset="0"/>
              <a:cs typeface="Arial" panose="020B0604020202020204" pitchFamily="34" charset="0"/>
            </a:endParaRPr>
          </a:p>
        </p:txBody>
      </p:sp>
      <p:sp>
        <p:nvSpPr>
          <p:cNvPr id="6" name="Content Placeholder 5"/>
          <p:cNvSpPr>
            <a:spLocks noGrp="1"/>
          </p:cNvSpPr>
          <p:nvPr>
            <p:ph sz="quarter" idx="11"/>
          </p:nvPr>
        </p:nvSpPr>
        <p:spPr>
          <a:xfrm>
            <a:off x="265044" y="3241685"/>
            <a:ext cx="21914448" cy="9579143"/>
          </a:xfrm>
        </p:spPr>
        <p:txBody>
          <a:bodyPr>
            <a:noAutofit/>
          </a:bodyPr>
          <a:lstStyle/>
          <a:p>
            <a:pPr marL="2373931" lvl="1">
              <a:buFont typeface="Wingdings" panose="05000000000000000000" pitchFamily="2" charset="2"/>
              <a:buChar char="Ø"/>
            </a:pPr>
            <a:endParaRPr lang="en-US" sz="4800" i="0" dirty="0" smtClean="0">
              <a:solidFill>
                <a:srgbClr val="002060"/>
              </a:solidFill>
              <a:latin typeface="Arial" panose="020B0604020202020204" pitchFamily="34" charset="0"/>
              <a:ea typeface="Verdana" panose="020B0604030504040204" pitchFamily="34" charset="0"/>
              <a:cs typeface="Arial" panose="020B0604020202020204" pitchFamily="34" charset="0"/>
            </a:endParaRPr>
          </a:p>
          <a:p>
            <a:pPr marL="2373931" lvl="1">
              <a:buFont typeface="Wingdings" panose="05000000000000000000" pitchFamily="2" charset="2"/>
              <a:buChar char="Ø"/>
            </a:pPr>
            <a:r>
              <a:rPr lang="en-US" sz="4800" i="0" dirty="0" smtClean="0">
                <a:solidFill>
                  <a:srgbClr val="002060"/>
                </a:solidFill>
                <a:latin typeface="Arial" panose="020B0604020202020204" pitchFamily="34" charset="0"/>
                <a:ea typeface="Verdana" panose="020B0604030504040204" pitchFamily="34" charset="0"/>
                <a:cs typeface="Arial" panose="020B0604020202020204" pitchFamily="34" charset="0"/>
              </a:rPr>
              <a:t>Total costs for January 2019 through June 2019 = $667,500</a:t>
            </a:r>
          </a:p>
          <a:p>
            <a:pPr marL="2373931" lvl="1">
              <a:buFont typeface="Wingdings" panose="05000000000000000000" pitchFamily="2" charset="2"/>
              <a:buChar char="Ø"/>
            </a:pPr>
            <a:r>
              <a:rPr lang="en-US" sz="4800" i="0" dirty="0" smtClean="0">
                <a:solidFill>
                  <a:srgbClr val="002060"/>
                </a:solidFill>
                <a:latin typeface="Arial" panose="020B0604020202020204" pitchFamily="34" charset="0"/>
                <a:ea typeface="Verdana" panose="020B0604030504040204" pitchFamily="34" charset="0"/>
                <a:cs typeface="Arial" panose="020B0604020202020204" pitchFamily="34" charset="0"/>
              </a:rPr>
              <a:t>Total costs for July 2019 through December 2019 = $497,500 (anticipated expenses – new SOW will need to be drafted)</a:t>
            </a:r>
          </a:p>
          <a:p>
            <a:pPr marL="2373931" lvl="1">
              <a:buFont typeface="Wingdings" panose="05000000000000000000" pitchFamily="2" charset="2"/>
              <a:buChar char="Ø"/>
            </a:pPr>
            <a:endParaRPr lang="en-US" sz="4800" i="0" dirty="0" smtClean="0">
              <a:solidFill>
                <a:srgbClr val="002060"/>
              </a:solidFill>
              <a:latin typeface="Arial" panose="020B0604020202020204" pitchFamily="34" charset="0"/>
              <a:ea typeface="Verdana" panose="020B0604030504040204" pitchFamily="34" charset="0"/>
              <a:cs typeface="Arial" panose="020B0604020202020204" pitchFamily="34" charset="0"/>
            </a:endParaRPr>
          </a:p>
          <a:p>
            <a:pPr marL="2373931" lvl="1">
              <a:buFont typeface="Wingdings" panose="05000000000000000000" pitchFamily="2" charset="2"/>
              <a:buChar char="Ø"/>
            </a:pPr>
            <a:r>
              <a:rPr lang="en-US" sz="4800" i="0" dirty="0" smtClean="0">
                <a:solidFill>
                  <a:srgbClr val="002060"/>
                </a:solidFill>
                <a:latin typeface="Arial" panose="020B0604020202020204" pitchFamily="34" charset="0"/>
                <a:ea typeface="Verdana" panose="020B0604030504040204" pitchFamily="34" charset="0"/>
                <a:cs typeface="Arial" panose="020B0604020202020204" pitchFamily="34" charset="0"/>
              </a:rPr>
              <a:t>Total expenses for 2019 calendar year = $1,165,000</a:t>
            </a:r>
          </a:p>
        </p:txBody>
      </p:sp>
    </p:spTree>
    <p:extLst>
      <p:ext uri="{BB962C8B-B14F-4D97-AF65-F5344CB8AC3E}">
        <p14:creationId xmlns:p14="http://schemas.microsoft.com/office/powerpoint/2010/main" val="16916630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5538" dirty="0" smtClean="0">
                <a:solidFill>
                  <a:schemeClr val="accent1"/>
                </a:solidFill>
                <a:latin typeface="Arial" panose="020B0604020202020204" pitchFamily="34" charset="0"/>
                <a:ea typeface="Verdana" charset="0"/>
                <a:cs typeface="Arial" panose="020B0604020202020204" pitchFamily="34" charset="0"/>
              </a:rPr>
              <a:t>Financial Commitments for 2019 Calendar Year</a:t>
            </a:r>
            <a:br>
              <a:rPr lang="en-US" sz="5538" dirty="0" smtClean="0">
                <a:solidFill>
                  <a:schemeClr val="accent1"/>
                </a:solidFill>
                <a:latin typeface="Arial" panose="020B0604020202020204" pitchFamily="34" charset="0"/>
                <a:ea typeface="Verdana" charset="0"/>
                <a:cs typeface="Arial" panose="020B0604020202020204" pitchFamily="34" charset="0"/>
              </a:rPr>
            </a:br>
            <a:endParaRPr lang="en-US" sz="5538" dirty="0">
              <a:solidFill>
                <a:schemeClr val="accent1"/>
              </a:solidFill>
              <a:latin typeface="Arial" panose="020B0604020202020204" pitchFamily="34" charset="0"/>
              <a:ea typeface="Verdana" charset="0"/>
              <a:cs typeface="Arial" panose="020B0604020202020204" pitchFamily="34" charset="0"/>
            </a:endParaRPr>
          </a:p>
        </p:txBody>
      </p:sp>
      <p:sp>
        <p:nvSpPr>
          <p:cNvPr id="6" name="Content Placeholder 5"/>
          <p:cNvSpPr>
            <a:spLocks noGrp="1"/>
          </p:cNvSpPr>
          <p:nvPr>
            <p:ph sz="quarter" idx="11"/>
          </p:nvPr>
        </p:nvSpPr>
        <p:spPr>
          <a:xfrm>
            <a:off x="265044" y="3241685"/>
            <a:ext cx="21914448" cy="9579143"/>
          </a:xfrm>
        </p:spPr>
        <p:txBody>
          <a:bodyPr>
            <a:noAutofit/>
          </a:bodyPr>
          <a:lstStyle/>
          <a:p>
            <a:pPr marL="2373931" lvl="1">
              <a:buFont typeface="Wingdings" panose="05000000000000000000" pitchFamily="2" charset="2"/>
              <a:buChar char="Ø"/>
            </a:pPr>
            <a:endParaRPr lang="en-US" sz="4800" i="0" dirty="0" smtClean="0">
              <a:solidFill>
                <a:srgbClr val="002060"/>
              </a:solidFill>
              <a:latin typeface="Arial" panose="020B0604020202020204" pitchFamily="34" charset="0"/>
              <a:ea typeface="Verdana" panose="020B0604030504040204" pitchFamily="34" charset="0"/>
              <a:cs typeface="Arial" panose="020B0604020202020204" pitchFamily="34" charset="0"/>
            </a:endParaRPr>
          </a:p>
          <a:p>
            <a:pPr marL="2373931" lvl="1">
              <a:buFont typeface="Wingdings" panose="05000000000000000000" pitchFamily="2" charset="2"/>
              <a:buChar char="Ø"/>
            </a:pPr>
            <a:r>
              <a:rPr lang="en-US" sz="4800" i="0" dirty="0" smtClean="0">
                <a:solidFill>
                  <a:srgbClr val="002060"/>
                </a:solidFill>
                <a:latin typeface="Arial" panose="020B0604020202020204" pitchFamily="34" charset="0"/>
                <a:ea typeface="Verdana" panose="020B0604030504040204" pitchFamily="34" charset="0"/>
                <a:cs typeface="Arial" panose="020B0604020202020204" pitchFamily="34" charset="0"/>
              </a:rPr>
              <a:t>Schools and Colleges</a:t>
            </a:r>
          </a:p>
          <a:p>
            <a:pPr marL="3341086" lvl="2" indent="-571500">
              <a:buFont typeface="Wingdings" panose="05000000000000000000" pitchFamily="2" charset="2"/>
              <a:buChar char="ü"/>
            </a:pPr>
            <a:r>
              <a:rPr lang="en-US" sz="4338" dirty="0" smtClean="0">
                <a:solidFill>
                  <a:srgbClr val="002060"/>
                </a:solidFill>
                <a:latin typeface="Arial" panose="020B0604020202020204" pitchFamily="34" charset="0"/>
                <a:ea typeface="Verdana" panose="020B0604030504040204" pitchFamily="34" charset="0"/>
                <a:cs typeface="Arial" panose="020B0604020202020204" pitchFamily="34" charset="0"/>
              </a:rPr>
              <a:t>Six</a:t>
            </a:r>
            <a:r>
              <a:rPr lang="en-US" sz="4338" i="0" dirty="0" smtClean="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338" i="0" dirty="0" smtClean="0">
                <a:solidFill>
                  <a:srgbClr val="002060"/>
                </a:solidFill>
                <a:latin typeface="Arial" panose="020B0604020202020204" pitchFamily="34" charset="0"/>
                <a:ea typeface="Verdana" panose="020B0604030504040204" pitchFamily="34" charset="0"/>
                <a:cs typeface="Arial" panose="020B0604020202020204" pitchFamily="34" charset="0"/>
              </a:rPr>
              <a:t>schools/colleges have paid assessment - $</a:t>
            </a:r>
            <a:r>
              <a:rPr lang="en-US" sz="4338" i="0" dirty="0" smtClean="0">
                <a:solidFill>
                  <a:srgbClr val="002060"/>
                </a:solidFill>
                <a:latin typeface="Arial" panose="020B0604020202020204" pitchFamily="34" charset="0"/>
                <a:ea typeface="Verdana" panose="020B0604030504040204" pitchFamily="34" charset="0"/>
                <a:cs typeface="Arial" panose="020B0604020202020204" pitchFamily="34" charset="0"/>
              </a:rPr>
              <a:t>278,000</a:t>
            </a:r>
            <a:endParaRPr lang="en-US" sz="4338" i="0" dirty="0" smtClean="0">
              <a:solidFill>
                <a:srgbClr val="002060"/>
              </a:solidFill>
              <a:latin typeface="Arial" panose="020B0604020202020204" pitchFamily="34" charset="0"/>
              <a:ea typeface="Verdana" panose="020B0604030504040204" pitchFamily="34" charset="0"/>
              <a:cs typeface="Arial" panose="020B0604020202020204" pitchFamily="34" charset="0"/>
            </a:endParaRPr>
          </a:p>
          <a:p>
            <a:pPr marL="3341086" lvl="2" indent="-571500">
              <a:buFont typeface="Wingdings" panose="05000000000000000000" pitchFamily="2" charset="2"/>
              <a:buChar char="ü"/>
            </a:pPr>
            <a:endParaRPr lang="en-US" sz="4338" i="0" dirty="0">
              <a:solidFill>
                <a:srgbClr val="002060"/>
              </a:solidFill>
              <a:latin typeface="Arial" panose="020B0604020202020204" pitchFamily="34" charset="0"/>
              <a:ea typeface="Verdana" panose="020B0604030504040204" pitchFamily="34" charset="0"/>
              <a:cs typeface="Arial" panose="020B0604020202020204" pitchFamily="34" charset="0"/>
            </a:endParaRPr>
          </a:p>
          <a:p>
            <a:pPr marL="2373931" lvl="1">
              <a:buFont typeface="Wingdings" panose="05000000000000000000" pitchFamily="2" charset="2"/>
              <a:buChar char="Ø"/>
            </a:pPr>
            <a:r>
              <a:rPr lang="en-US" sz="4800" i="0" dirty="0" smtClean="0">
                <a:solidFill>
                  <a:srgbClr val="002060"/>
                </a:solidFill>
                <a:latin typeface="Arial" panose="020B0604020202020204" pitchFamily="34" charset="0"/>
                <a:ea typeface="Verdana" panose="020B0604030504040204" pitchFamily="34" charset="0"/>
                <a:cs typeface="Arial" panose="020B0604020202020204" pitchFamily="34" charset="0"/>
              </a:rPr>
              <a:t>Industry</a:t>
            </a:r>
          </a:p>
          <a:p>
            <a:pPr marL="3341086" lvl="2" indent="-571500">
              <a:buFont typeface="Wingdings" panose="05000000000000000000" pitchFamily="2" charset="2"/>
              <a:buChar char="ü"/>
            </a:pPr>
            <a:r>
              <a:rPr lang="en-US" sz="4338" dirty="0" smtClean="0">
                <a:solidFill>
                  <a:srgbClr val="002060"/>
                </a:solidFill>
                <a:latin typeface="Arial" panose="020B0604020202020204" pitchFamily="34" charset="0"/>
                <a:ea typeface="Verdana" panose="020B0604030504040204" pitchFamily="34" charset="0"/>
                <a:cs typeface="Arial" panose="020B0604020202020204" pitchFamily="34" charset="0"/>
              </a:rPr>
              <a:t>Luxottica - $30,000 (additional $30,000 will be considered in June)</a:t>
            </a:r>
          </a:p>
          <a:p>
            <a:pPr marL="3341086" lvl="2" indent="-571500">
              <a:buFont typeface="Wingdings" panose="05000000000000000000" pitchFamily="2" charset="2"/>
              <a:buChar char="ü"/>
            </a:pPr>
            <a:r>
              <a:rPr lang="en-US" sz="4338" i="0" dirty="0" smtClean="0">
                <a:solidFill>
                  <a:srgbClr val="002060"/>
                </a:solidFill>
                <a:latin typeface="Arial" panose="020B0604020202020204" pitchFamily="34" charset="0"/>
                <a:ea typeface="Verdana" panose="020B0604030504040204" pitchFamily="34" charset="0"/>
                <a:cs typeface="Arial" panose="020B0604020202020204" pitchFamily="34" charset="0"/>
              </a:rPr>
              <a:t>National Vision - $10,000 (will continue to give 1/3 of Luxottica’s contribution)</a:t>
            </a:r>
          </a:p>
          <a:p>
            <a:pPr marL="3341086" lvl="2" indent="-571500">
              <a:buFont typeface="Wingdings" panose="05000000000000000000" pitchFamily="2" charset="2"/>
              <a:buChar char="ü"/>
            </a:pPr>
            <a:r>
              <a:rPr lang="en-US" sz="4338" dirty="0" smtClean="0">
                <a:solidFill>
                  <a:srgbClr val="002060"/>
                </a:solidFill>
                <a:latin typeface="Arial" panose="020B0604020202020204" pitchFamily="34" charset="0"/>
                <a:ea typeface="Verdana" panose="020B0604030504040204" pitchFamily="34" charset="0"/>
                <a:cs typeface="Arial" panose="020B0604020202020204" pitchFamily="34" charset="0"/>
              </a:rPr>
              <a:t>VSP Global - $75,000 over three years</a:t>
            </a:r>
            <a:endParaRPr lang="en-US" sz="4338" i="0" dirty="0" smtClean="0">
              <a:solidFill>
                <a:srgbClr val="002060"/>
              </a:solidFill>
              <a:latin typeface="Arial" panose="020B0604020202020204" pitchFamily="34" charset="0"/>
              <a:ea typeface="Verdana" panose="020B0604030504040204" pitchFamily="34" charset="0"/>
              <a:cs typeface="Arial" panose="020B0604020202020204" pitchFamily="34" charset="0"/>
            </a:endParaRPr>
          </a:p>
          <a:p>
            <a:pPr marL="2373931" lvl="1">
              <a:buFont typeface="Wingdings" panose="05000000000000000000" pitchFamily="2" charset="2"/>
              <a:buChar char="Ø"/>
            </a:pPr>
            <a:endParaRPr lang="en-US" sz="4800" i="0" dirty="0">
              <a:solidFill>
                <a:srgbClr val="002060"/>
              </a:solidFill>
              <a:latin typeface="Arial" panose="020B0604020202020204" pitchFamily="34" charset="0"/>
              <a:ea typeface="Verdana" panose="020B0604030504040204" pitchFamily="34" charset="0"/>
              <a:cs typeface="Arial" panose="020B0604020202020204" pitchFamily="34" charset="0"/>
            </a:endParaRPr>
          </a:p>
          <a:p>
            <a:pPr marL="2373931" lvl="1">
              <a:buFont typeface="Wingdings" panose="05000000000000000000" pitchFamily="2" charset="2"/>
              <a:buChar char="Ø"/>
            </a:pPr>
            <a:endParaRPr lang="en-US" sz="4800" i="0" dirty="0" smtClean="0">
              <a:solidFill>
                <a:srgbClr val="002060"/>
              </a:solidFill>
              <a:latin typeface="Arial" panose="020B0604020202020204" pitchFamily="34" charset="0"/>
              <a:ea typeface="Verdana" panose="020B0604030504040204" pitchFamily="34" charset="0"/>
              <a:cs typeface="Arial" panose="020B0604020202020204" pitchFamily="34" charset="0"/>
            </a:endParaRPr>
          </a:p>
          <a:p>
            <a:pPr marL="3341086" lvl="2" indent="-571500">
              <a:buFont typeface="Wingdings" panose="05000000000000000000" pitchFamily="2" charset="2"/>
              <a:buChar char="ü"/>
            </a:pPr>
            <a:endParaRPr lang="en-US" sz="4338" dirty="0">
              <a:solidFill>
                <a:srgbClr val="002060"/>
              </a:solidFill>
              <a:latin typeface="Arial" panose="020B0604020202020204" pitchFamily="34" charset="0"/>
              <a:ea typeface="Verdana" panose="020B0604030504040204" pitchFamily="34" charset="0"/>
              <a:cs typeface="Arial" panose="020B0604020202020204" pitchFamily="34" charset="0"/>
            </a:endParaRPr>
          </a:p>
          <a:p>
            <a:pPr marL="3341086" lvl="2" indent="-571500">
              <a:buFont typeface="Wingdings" panose="05000000000000000000" pitchFamily="2" charset="2"/>
              <a:buChar char="ü"/>
            </a:pPr>
            <a:endParaRPr lang="en-US" sz="4338" dirty="0" smtClean="0">
              <a:solidFill>
                <a:srgbClr val="002060"/>
              </a:solidFill>
              <a:latin typeface="Arial" panose="020B0604020202020204" pitchFamily="34" charset="0"/>
              <a:ea typeface="Verdana" panose="020B0604030504040204" pitchFamily="34" charset="0"/>
              <a:cs typeface="Arial" panose="020B0604020202020204" pitchFamily="34" charset="0"/>
            </a:endParaRPr>
          </a:p>
          <a:p>
            <a:pPr marL="3341086" lvl="2" indent="-571500">
              <a:buFont typeface="Wingdings" panose="05000000000000000000" pitchFamily="2" charset="2"/>
              <a:buChar char="ü"/>
            </a:pPr>
            <a:endParaRPr lang="en-US" sz="4338" i="0" dirty="0">
              <a:solidFill>
                <a:srgbClr val="002060"/>
              </a:solidFill>
              <a:latin typeface="Arial" panose="020B0604020202020204" pitchFamily="34" charset="0"/>
              <a:ea typeface="Verdana" panose="020B0604030504040204" pitchFamily="34" charset="0"/>
              <a:cs typeface="Arial" panose="020B0604020202020204" pitchFamily="34" charset="0"/>
            </a:endParaRPr>
          </a:p>
          <a:p>
            <a:pPr marL="3341086" lvl="2" indent="-571500">
              <a:buFont typeface="Wingdings" panose="05000000000000000000" pitchFamily="2" charset="2"/>
              <a:buChar char="ü"/>
            </a:pPr>
            <a:endParaRPr lang="en-US" sz="4338" dirty="0" smtClean="0">
              <a:solidFill>
                <a:srgbClr val="002060"/>
              </a:solidFill>
              <a:latin typeface="Arial" panose="020B0604020202020204" pitchFamily="34" charset="0"/>
              <a:ea typeface="Verdana" panose="020B0604030504040204" pitchFamily="34" charset="0"/>
              <a:cs typeface="Arial" panose="020B0604020202020204" pitchFamily="34" charset="0"/>
            </a:endParaRPr>
          </a:p>
          <a:p>
            <a:pPr marL="3341086" lvl="2" indent="-571500">
              <a:buFont typeface="Wingdings" panose="05000000000000000000" pitchFamily="2" charset="2"/>
              <a:buChar char="ü"/>
            </a:pPr>
            <a:endParaRPr lang="en-US" sz="4338" i="0" dirty="0" smtClean="0">
              <a:solidFill>
                <a:srgbClr val="002060"/>
              </a:solidFill>
              <a:latin typeface="Arial" panose="020B0604020202020204" pitchFamily="34" charset="0"/>
              <a:ea typeface="Verdana" panose="020B0604030504040204" pitchFamily="34" charset="0"/>
              <a:cs typeface="Arial" panose="020B0604020202020204" pitchFamily="34" charset="0"/>
            </a:endParaRPr>
          </a:p>
          <a:p>
            <a:pPr marL="3297126" lvl="2">
              <a:buFont typeface="Wingdings" panose="05000000000000000000" pitchFamily="2" charset="2"/>
              <a:buChar char="Ø"/>
            </a:pPr>
            <a:endParaRPr lang="en-US" sz="4338" i="0" dirty="0" smtClean="0">
              <a:solidFill>
                <a:srgbClr val="002060"/>
              </a:solidFill>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5923055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5538" dirty="0" smtClean="0">
                <a:solidFill>
                  <a:schemeClr val="accent1"/>
                </a:solidFill>
                <a:latin typeface="Arial" panose="020B0604020202020204" pitchFamily="34" charset="0"/>
                <a:ea typeface="Verdana" charset="0"/>
                <a:cs typeface="Arial" panose="020B0604020202020204" pitchFamily="34" charset="0"/>
              </a:rPr>
              <a:t>Potential Funding for 2019 Calendar Year</a:t>
            </a:r>
            <a:br>
              <a:rPr lang="en-US" sz="5538" dirty="0" smtClean="0">
                <a:solidFill>
                  <a:schemeClr val="accent1"/>
                </a:solidFill>
                <a:latin typeface="Arial" panose="020B0604020202020204" pitchFamily="34" charset="0"/>
                <a:ea typeface="Verdana" charset="0"/>
                <a:cs typeface="Arial" panose="020B0604020202020204" pitchFamily="34" charset="0"/>
              </a:rPr>
            </a:br>
            <a:endParaRPr lang="en-US" sz="5538" dirty="0">
              <a:solidFill>
                <a:schemeClr val="accent1"/>
              </a:solidFill>
              <a:latin typeface="Arial" panose="020B0604020202020204" pitchFamily="34" charset="0"/>
              <a:ea typeface="Verdana" charset="0"/>
              <a:cs typeface="Arial" panose="020B0604020202020204" pitchFamily="34" charset="0"/>
            </a:endParaRPr>
          </a:p>
        </p:txBody>
      </p:sp>
      <p:sp>
        <p:nvSpPr>
          <p:cNvPr id="6" name="Content Placeholder 5"/>
          <p:cNvSpPr>
            <a:spLocks noGrp="1"/>
          </p:cNvSpPr>
          <p:nvPr>
            <p:ph sz="quarter" idx="11"/>
          </p:nvPr>
        </p:nvSpPr>
        <p:spPr>
          <a:xfrm>
            <a:off x="265044" y="3241685"/>
            <a:ext cx="21914448" cy="9579143"/>
          </a:xfrm>
        </p:spPr>
        <p:txBody>
          <a:bodyPr>
            <a:noAutofit/>
          </a:bodyPr>
          <a:lstStyle/>
          <a:p>
            <a:pPr marL="2373931" lvl="1">
              <a:buFont typeface="Wingdings" panose="05000000000000000000" pitchFamily="2" charset="2"/>
              <a:buChar char="Ø"/>
            </a:pPr>
            <a:endParaRPr lang="en-US" sz="4800" i="0" dirty="0" smtClean="0">
              <a:solidFill>
                <a:srgbClr val="002060"/>
              </a:solidFill>
              <a:latin typeface="Arial" panose="020B0604020202020204" pitchFamily="34" charset="0"/>
              <a:ea typeface="Verdana" panose="020B0604030504040204" pitchFamily="34" charset="0"/>
              <a:cs typeface="Arial" panose="020B0604020202020204" pitchFamily="34" charset="0"/>
            </a:endParaRPr>
          </a:p>
          <a:p>
            <a:pPr marL="2373931" lvl="1">
              <a:buFont typeface="Wingdings" panose="05000000000000000000" pitchFamily="2" charset="2"/>
              <a:buChar char="Ø"/>
            </a:pPr>
            <a:r>
              <a:rPr lang="en-US" sz="4800" i="0" dirty="0" smtClean="0">
                <a:solidFill>
                  <a:srgbClr val="002060"/>
                </a:solidFill>
                <a:latin typeface="Arial" panose="020B0604020202020204" pitchFamily="34" charset="0"/>
                <a:ea typeface="Verdana" panose="020B0604030504040204" pitchFamily="34" charset="0"/>
                <a:cs typeface="Arial" panose="020B0604020202020204" pitchFamily="34" charset="0"/>
              </a:rPr>
              <a:t>Industry</a:t>
            </a:r>
          </a:p>
          <a:p>
            <a:pPr marL="3341086" lvl="2" indent="-571500">
              <a:buFont typeface="Wingdings" panose="05000000000000000000" pitchFamily="2" charset="2"/>
              <a:buChar char="ü"/>
            </a:pPr>
            <a:r>
              <a:rPr lang="en-US" sz="4338" dirty="0" smtClean="0">
                <a:solidFill>
                  <a:srgbClr val="002060"/>
                </a:solidFill>
                <a:latin typeface="Arial" panose="020B0604020202020204" pitchFamily="34" charset="0"/>
                <a:ea typeface="Verdana" panose="020B0604030504040204" pitchFamily="34" charset="0"/>
                <a:cs typeface="Arial" panose="020B0604020202020204" pitchFamily="34" charset="0"/>
              </a:rPr>
              <a:t>Vision Works - displays at 760 locations (still working on funding of design and printing) - considering a Point of Sale agreement for 2020</a:t>
            </a:r>
          </a:p>
          <a:p>
            <a:pPr marL="3341086" lvl="2" indent="-571500">
              <a:buFont typeface="Wingdings" panose="05000000000000000000" pitchFamily="2" charset="2"/>
              <a:buChar char="ü"/>
            </a:pPr>
            <a:r>
              <a:rPr lang="en-US" sz="4338" dirty="0" err="1" smtClean="0">
                <a:solidFill>
                  <a:srgbClr val="002060"/>
                </a:solidFill>
                <a:latin typeface="Arial" panose="020B0604020202020204" pitchFamily="34" charset="0"/>
                <a:ea typeface="Verdana" panose="020B0604030504040204" pitchFamily="34" charset="0"/>
                <a:cs typeface="Arial" panose="020B0604020202020204" pitchFamily="34" charset="0"/>
              </a:rPr>
              <a:t>CooperVision</a:t>
            </a:r>
            <a:r>
              <a:rPr lang="en-US" sz="4338" dirty="0" smtClean="0">
                <a:solidFill>
                  <a:srgbClr val="002060"/>
                </a:solidFill>
                <a:latin typeface="Arial" panose="020B0604020202020204" pitchFamily="34" charset="0"/>
                <a:ea typeface="Verdana" panose="020B0604030504040204" pitchFamily="34" charset="0"/>
                <a:cs typeface="Arial" panose="020B0604020202020204" pitchFamily="34" charset="0"/>
              </a:rPr>
              <a:t> - considering $75,000 contribution over three years</a:t>
            </a:r>
          </a:p>
          <a:p>
            <a:pPr marL="3341086" lvl="2" indent="-571500">
              <a:buFont typeface="Wingdings" panose="05000000000000000000" pitchFamily="2" charset="2"/>
              <a:buChar char="ü"/>
            </a:pPr>
            <a:r>
              <a:rPr lang="en-US" sz="4338" dirty="0" err="1" smtClean="0">
                <a:solidFill>
                  <a:srgbClr val="002060"/>
                </a:solidFill>
                <a:latin typeface="Arial" panose="020B0604020202020204" pitchFamily="34" charset="0"/>
                <a:ea typeface="Verdana" panose="020B0604030504040204" pitchFamily="34" charset="0"/>
                <a:cs typeface="Arial" panose="020B0604020202020204" pitchFamily="34" charset="0"/>
              </a:rPr>
              <a:t>Bausch+Lomb</a:t>
            </a:r>
            <a:r>
              <a:rPr lang="en-US" sz="4338" dirty="0" smtClean="0">
                <a:solidFill>
                  <a:srgbClr val="002060"/>
                </a:solidFill>
                <a:latin typeface="Arial" panose="020B0604020202020204" pitchFamily="34" charset="0"/>
                <a:ea typeface="Verdana" panose="020B0604030504040204" pitchFamily="34" charset="0"/>
                <a:cs typeface="Arial" panose="020B0604020202020204" pitchFamily="34" charset="0"/>
              </a:rPr>
              <a:t> - considering support after campaign is launched</a:t>
            </a:r>
          </a:p>
          <a:p>
            <a:pPr marL="3341086" lvl="2" indent="-571500">
              <a:buFont typeface="Wingdings" panose="05000000000000000000" pitchFamily="2" charset="2"/>
              <a:buChar char="ü"/>
            </a:pPr>
            <a:r>
              <a:rPr lang="en-US" sz="4338" dirty="0" smtClean="0">
                <a:solidFill>
                  <a:srgbClr val="002060"/>
                </a:solidFill>
                <a:latin typeface="Arial" panose="020B0604020202020204" pitchFamily="34" charset="0"/>
                <a:ea typeface="Verdana" panose="020B0604030504040204" pitchFamily="34" charset="0"/>
                <a:cs typeface="Arial" panose="020B0604020202020204" pitchFamily="34" charset="0"/>
              </a:rPr>
              <a:t>Walmart - </a:t>
            </a:r>
            <a:r>
              <a:rPr lang="en-US" sz="4338" dirty="0">
                <a:solidFill>
                  <a:srgbClr val="002060"/>
                </a:solidFill>
                <a:latin typeface="Arial" panose="020B0604020202020204" pitchFamily="34" charset="0"/>
                <a:ea typeface="Verdana" panose="020B0604030504040204" pitchFamily="34" charset="0"/>
                <a:cs typeface="Arial" panose="020B0604020202020204" pitchFamily="34" charset="0"/>
              </a:rPr>
              <a:t>c</a:t>
            </a:r>
            <a:r>
              <a:rPr lang="en-US" sz="4338" dirty="0" smtClean="0">
                <a:solidFill>
                  <a:srgbClr val="002060"/>
                </a:solidFill>
                <a:latin typeface="Arial" panose="020B0604020202020204" pitchFamily="34" charset="0"/>
                <a:ea typeface="Verdana" panose="020B0604030504040204" pitchFamily="34" charset="0"/>
                <a:cs typeface="Arial" panose="020B0604020202020204" pitchFamily="34" charset="0"/>
              </a:rPr>
              <a:t>ommitted to providing support, but need to determine level</a:t>
            </a:r>
          </a:p>
          <a:p>
            <a:pPr marL="3341086" lvl="2" indent="-571500">
              <a:buFont typeface="Wingdings" panose="05000000000000000000" pitchFamily="2" charset="2"/>
              <a:buChar char="ü"/>
            </a:pPr>
            <a:r>
              <a:rPr lang="en-US" sz="4338" dirty="0" err="1" smtClean="0">
                <a:solidFill>
                  <a:srgbClr val="002060"/>
                </a:solidFill>
                <a:latin typeface="Arial" panose="020B0604020202020204" pitchFamily="34" charset="0"/>
                <a:ea typeface="Verdana" panose="020B0604030504040204" pitchFamily="34" charset="0"/>
                <a:cs typeface="Arial" panose="020B0604020202020204" pitchFamily="34" charset="0"/>
              </a:rPr>
              <a:t>MyEyeDr</a:t>
            </a:r>
            <a:r>
              <a:rPr lang="en-US" sz="4338"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338" dirty="0" smtClean="0">
                <a:solidFill>
                  <a:srgbClr val="002060"/>
                </a:solidFill>
                <a:latin typeface="Arial" panose="020B0604020202020204" pitchFamily="34" charset="0"/>
                <a:ea typeface="Verdana" panose="020B0604030504040204" pitchFamily="34" charset="0"/>
                <a:cs typeface="Arial" panose="020B0604020202020204" pitchFamily="34" charset="0"/>
              </a:rPr>
              <a:t>- new corporate contributor and interested in support</a:t>
            </a:r>
          </a:p>
          <a:p>
            <a:pPr marL="3341086" lvl="2" indent="-571500">
              <a:buFont typeface="Wingdings" panose="05000000000000000000" pitchFamily="2" charset="2"/>
              <a:buChar char="ü"/>
            </a:pPr>
            <a:r>
              <a:rPr lang="en-US" sz="4338" dirty="0" smtClean="0">
                <a:solidFill>
                  <a:srgbClr val="002060"/>
                </a:solidFill>
                <a:latin typeface="Arial" panose="020B0604020202020204" pitchFamily="34" charset="0"/>
                <a:ea typeface="Verdana" panose="020B0604030504040204" pitchFamily="34" charset="0"/>
                <a:cs typeface="Arial" panose="020B0604020202020204" pitchFamily="34" charset="0"/>
              </a:rPr>
              <a:t>HOYA - considering support in new budget cycle, which begins in April</a:t>
            </a:r>
          </a:p>
          <a:p>
            <a:pPr marL="3341086" lvl="2" indent="-571500">
              <a:buFont typeface="Wingdings" panose="05000000000000000000" pitchFamily="2" charset="2"/>
              <a:buChar char="ü"/>
            </a:pPr>
            <a:r>
              <a:rPr lang="en-US" sz="4338" dirty="0" err="1" smtClean="0">
                <a:solidFill>
                  <a:srgbClr val="002060"/>
                </a:solidFill>
                <a:latin typeface="Arial" panose="020B0604020202020204" pitchFamily="34" charset="0"/>
                <a:ea typeface="Verdana" panose="020B0604030504040204" pitchFamily="34" charset="0"/>
                <a:cs typeface="Arial" panose="020B0604020202020204" pitchFamily="34" charset="0"/>
              </a:rPr>
              <a:t>Essilor</a:t>
            </a:r>
            <a:r>
              <a:rPr lang="en-US" sz="4338"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338" dirty="0" smtClean="0">
                <a:solidFill>
                  <a:srgbClr val="002060"/>
                </a:solidFill>
                <a:latin typeface="Arial" panose="020B0604020202020204" pitchFamily="34" charset="0"/>
                <a:ea typeface="Verdana" panose="020B0604030504040204" pitchFamily="34" charset="0"/>
                <a:cs typeface="Arial" panose="020B0604020202020204" pitchFamily="34" charset="0"/>
              </a:rPr>
              <a:t>- verbally wants to support campaign, but unsure of approach</a:t>
            </a:r>
          </a:p>
          <a:p>
            <a:pPr marL="2373931" lvl="1">
              <a:buFont typeface="Wingdings" panose="05000000000000000000" pitchFamily="2" charset="2"/>
              <a:buChar char="Ø"/>
            </a:pPr>
            <a:endParaRPr lang="en-US" sz="4800" i="0" dirty="0">
              <a:solidFill>
                <a:srgbClr val="002060"/>
              </a:solidFill>
              <a:latin typeface="Arial" panose="020B0604020202020204" pitchFamily="34" charset="0"/>
              <a:ea typeface="Verdana" panose="020B0604030504040204" pitchFamily="34" charset="0"/>
              <a:cs typeface="Arial" panose="020B0604020202020204" pitchFamily="34" charset="0"/>
            </a:endParaRPr>
          </a:p>
          <a:p>
            <a:pPr marL="2373931" lvl="1">
              <a:buFont typeface="Wingdings" panose="05000000000000000000" pitchFamily="2" charset="2"/>
              <a:buChar char="Ø"/>
            </a:pPr>
            <a:endParaRPr lang="en-US" sz="4800" i="0" dirty="0" smtClean="0">
              <a:solidFill>
                <a:srgbClr val="002060"/>
              </a:solidFill>
              <a:latin typeface="Arial" panose="020B0604020202020204" pitchFamily="34" charset="0"/>
              <a:ea typeface="Verdana" panose="020B0604030504040204" pitchFamily="34" charset="0"/>
              <a:cs typeface="Arial" panose="020B0604020202020204" pitchFamily="34" charset="0"/>
            </a:endParaRPr>
          </a:p>
          <a:p>
            <a:pPr marL="3341086" lvl="2" indent="-571500">
              <a:buFont typeface="Wingdings" panose="05000000000000000000" pitchFamily="2" charset="2"/>
              <a:buChar char="ü"/>
            </a:pPr>
            <a:endParaRPr lang="en-US" sz="4338" dirty="0">
              <a:solidFill>
                <a:srgbClr val="002060"/>
              </a:solidFill>
              <a:latin typeface="Arial" panose="020B0604020202020204" pitchFamily="34" charset="0"/>
              <a:ea typeface="Verdana" panose="020B0604030504040204" pitchFamily="34" charset="0"/>
              <a:cs typeface="Arial" panose="020B0604020202020204" pitchFamily="34" charset="0"/>
            </a:endParaRPr>
          </a:p>
          <a:p>
            <a:pPr marL="3341086" lvl="2" indent="-571500">
              <a:buFont typeface="Wingdings" panose="05000000000000000000" pitchFamily="2" charset="2"/>
              <a:buChar char="ü"/>
            </a:pPr>
            <a:endParaRPr lang="en-US" sz="4338" dirty="0" smtClean="0">
              <a:solidFill>
                <a:srgbClr val="002060"/>
              </a:solidFill>
              <a:latin typeface="Arial" panose="020B0604020202020204" pitchFamily="34" charset="0"/>
              <a:ea typeface="Verdana" panose="020B0604030504040204" pitchFamily="34" charset="0"/>
              <a:cs typeface="Arial" panose="020B0604020202020204" pitchFamily="34" charset="0"/>
            </a:endParaRPr>
          </a:p>
          <a:p>
            <a:pPr marL="3341086" lvl="2" indent="-571500">
              <a:buFont typeface="Wingdings" panose="05000000000000000000" pitchFamily="2" charset="2"/>
              <a:buChar char="ü"/>
            </a:pPr>
            <a:endParaRPr lang="en-US" sz="4338" i="0" dirty="0">
              <a:solidFill>
                <a:srgbClr val="002060"/>
              </a:solidFill>
              <a:latin typeface="Arial" panose="020B0604020202020204" pitchFamily="34" charset="0"/>
              <a:ea typeface="Verdana" panose="020B0604030504040204" pitchFamily="34" charset="0"/>
              <a:cs typeface="Arial" panose="020B0604020202020204" pitchFamily="34" charset="0"/>
            </a:endParaRPr>
          </a:p>
          <a:p>
            <a:pPr marL="3341086" lvl="2" indent="-571500">
              <a:buFont typeface="Wingdings" panose="05000000000000000000" pitchFamily="2" charset="2"/>
              <a:buChar char="ü"/>
            </a:pPr>
            <a:endParaRPr lang="en-US" sz="4338" dirty="0" smtClean="0">
              <a:solidFill>
                <a:srgbClr val="002060"/>
              </a:solidFill>
              <a:latin typeface="Arial" panose="020B0604020202020204" pitchFamily="34" charset="0"/>
              <a:ea typeface="Verdana" panose="020B0604030504040204" pitchFamily="34" charset="0"/>
              <a:cs typeface="Arial" panose="020B0604020202020204" pitchFamily="34" charset="0"/>
            </a:endParaRPr>
          </a:p>
          <a:p>
            <a:pPr marL="3341086" lvl="2" indent="-571500">
              <a:buFont typeface="Wingdings" panose="05000000000000000000" pitchFamily="2" charset="2"/>
              <a:buChar char="ü"/>
            </a:pPr>
            <a:endParaRPr lang="en-US" sz="4338" i="0" dirty="0" smtClean="0">
              <a:solidFill>
                <a:srgbClr val="002060"/>
              </a:solidFill>
              <a:latin typeface="Arial" panose="020B0604020202020204" pitchFamily="34" charset="0"/>
              <a:ea typeface="Verdana" panose="020B0604030504040204" pitchFamily="34" charset="0"/>
              <a:cs typeface="Arial" panose="020B0604020202020204" pitchFamily="34" charset="0"/>
            </a:endParaRPr>
          </a:p>
          <a:p>
            <a:pPr marL="3297126" lvl="2">
              <a:buFont typeface="Wingdings" panose="05000000000000000000" pitchFamily="2" charset="2"/>
              <a:buChar char="Ø"/>
            </a:pPr>
            <a:endParaRPr lang="en-US" sz="4338" i="0" dirty="0" smtClean="0">
              <a:solidFill>
                <a:srgbClr val="002060"/>
              </a:solidFill>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42490284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5538" dirty="0" smtClean="0">
                <a:solidFill>
                  <a:schemeClr val="accent1"/>
                </a:solidFill>
                <a:latin typeface="Arial" panose="020B0604020202020204" pitchFamily="34" charset="0"/>
                <a:ea typeface="Verdana" charset="0"/>
                <a:cs typeface="Arial" panose="020B0604020202020204" pitchFamily="34" charset="0"/>
              </a:rPr>
              <a:t>No Funding for 2019 Calendar Year</a:t>
            </a:r>
            <a:br>
              <a:rPr lang="en-US" sz="5538" dirty="0" smtClean="0">
                <a:solidFill>
                  <a:schemeClr val="accent1"/>
                </a:solidFill>
                <a:latin typeface="Arial" panose="020B0604020202020204" pitchFamily="34" charset="0"/>
                <a:ea typeface="Verdana" charset="0"/>
                <a:cs typeface="Arial" panose="020B0604020202020204" pitchFamily="34" charset="0"/>
              </a:rPr>
            </a:br>
            <a:endParaRPr lang="en-US" sz="5538" dirty="0">
              <a:solidFill>
                <a:schemeClr val="accent1"/>
              </a:solidFill>
              <a:latin typeface="Arial" panose="020B0604020202020204" pitchFamily="34" charset="0"/>
              <a:ea typeface="Verdana" charset="0"/>
              <a:cs typeface="Arial" panose="020B0604020202020204" pitchFamily="34" charset="0"/>
            </a:endParaRPr>
          </a:p>
        </p:txBody>
      </p:sp>
      <p:sp>
        <p:nvSpPr>
          <p:cNvPr id="6" name="Content Placeholder 5"/>
          <p:cNvSpPr>
            <a:spLocks noGrp="1"/>
          </p:cNvSpPr>
          <p:nvPr>
            <p:ph sz="quarter" idx="11"/>
          </p:nvPr>
        </p:nvSpPr>
        <p:spPr>
          <a:xfrm>
            <a:off x="265044" y="3241685"/>
            <a:ext cx="21914448" cy="9579143"/>
          </a:xfrm>
        </p:spPr>
        <p:txBody>
          <a:bodyPr>
            <a:noAutofit/>
          </a:bodyPr>
          <a:lstStyle/>
          <a:p>
            <a:pPr marL="2373931" lvl="1">
              <a:buFont typeface="Wingdings" panose="05000000000000000000" pitchFamily="2" charset="2"/>
              <a:buChar char="Ø"/>
            </a:pPr>
            <a:endParaRPr lang="en-US" sz="4800" i="0" dirty="0" smtClean="0">
              <a:solidFill>
                <a:srgbClr val="002060"/>
              </a:solidFill>
              <a:latin typeface="Arial" panose="020B0604020202020204" pitchFamily="34" charset="0"/>
              <a:ea typeface="Verdana" panose="020B0604030504040204" pitchFamily="34" charset="0"/>
              <a:cs typeface="Arial" panose="020B0604020202020204" pitchFamily="34" charset="0"/>
            </a:endParaRPr>
          </a:p>
          <a:p>
            <a:pPr marL="2373931" lvl="1">
              <a:buFont typeface="Wingdings" panose="05000000000000000000" pitchFamily="2" charset="2"/>
              <a:buChar char="Ø"/>
            </a:pPr>
            <a:r>
              <a:rPr lang="en-US" sz="4800" i="0" dirty="0" smtClean="0">
                <a:solidFill>
                  <a:srgbClr val="002060"/>
                </a:solidFill>
                <a:latin typeface="Arial" panose="020B0604020202020204" pitchFamily="34" charset="0"/>
                <a:ea typeface="Verdana" panose="020B0604030504040204" pitchFamily="34" charset="0"/>
                <a:cs typeface="Arial" panose="020B0604020202020204" pitchFamily="34" charset="0"/>
              </a:rPr>
              <a:t>Industry</a:t>
            </a:r>
          </a:p>
          <a:p>
            <a:pPr marL="3341086" lvl="2" indent="-571500">
              <a:buFont typeface="Wingdings" panose="05000000000000000000" pitchFamily="2" charset="2"/>
              <a:buChar char="ü"/>
            </a:pPr>
            <a:r>
              <a:rPr lang="en-US" sz="4338" dirty="0" smtClean="0">
                <a:solidFill>
                  <a:srgbClr val="002060"/>
                </a:solidFill>
                <a:latin typeface="Arial" panose="020B0604020202020204" pitchFamily="34" charset="0"/>
                <a:ea typeface="Verdana" panose="020B0604030504040204" pitchFamily="34" charset="0"/>
                <a:cs typeface="Arial" panose="020B0604020202020204" pitchFamily="34" charset="0"/>
              </a:rPr>
              <a:t>Alcon</a:t>
            </a:r>
          </a:p>
          <a:p>
            <a:pPr marL="3341086" lvl="2" indent="-571500">
              <a:buFont typeface="Wingdings" panose="05000000000000000000" pitchFamily="2" charset="2"/>
              <a:buChar char="ü"/>
            </a:pPr>
            <a:r>
              <a:rPr lang="en-US" sz="4338" dirty="0" smtClean="0">
                <a:solidFill>
                  <a:srgbClr val="002060"/>
                </a:solidFill>
                <a:latin typeface="Arial" panose="020B0604020202020204" pitchFamily="34" charset="0"/>
                <a:ea typeface="Verdana" panose="020B0604030504040204" pitchFamily="34" charset="0"/>
                <a:cs typeface="Arial" panose="020B0604020202020204" pitchFamily="34" charset="0"/>
              </a:rPr>
              <a:t>Allergan</a:t>
            </a:r>
          </a:p>
          <a:p>
            <a:pPr marL="3341086" lvl="2" indent="-571500">
              <a:buFont typeface="Wingdings" panose="05000000000000000000" pitchFamily="2" charset="2"/>
              <a:buChar char="ü"/>
            </a:pPr>
            <a:r>
              <a:rPr lang="en-US" sz="4338" dirty="0" smtClean="0">
                <a:solidFill>
                  <a:srgbClr val="002060"/>
                </a:solidFill>
                <a:latin typeface="Arial" panose="020B0604020202020204" pitchFamily="34" charset="0"/>
                <a:ea typeface="Verdana" panose="020B0604030504040204" pitchFamily="34" charset="0"/>
                <a:cs typeface="Arial" panose="020B0604020202020204" pitchFamily="34" charset="0"/>
              </a:rPr>
              <a:t>Johnson &amp; Johnson Vision Care</a:t>
            </a:r>
          </a:p>
          <a:p>
            <a:pPr marL="3341086" lvl="2" indent="-571500">
              <a:buFont typeface="Wingdings" panose="05000000000000000000" pitchFamily="2" charset="2"/>
              <a:buChar char="ü"/>
            </a:pPr>
            <a:r>
              <a:rPr lang="en-US" sz="4338" dirty="0" smtClean="0">
                <a:solidFill>
                  <a:srgbClr val="002060"/>
                </a:solidFill>
                <a:latin typeface="Arial" panose="020B0604020202020204" pitchFamily="34" charset="0"/>
                <a:ea typeface="Verdana" panose="020B0604030504040204" pitchFamily="34" charset="0"/>
                <a:cs typeface="Arial" panose="020B0604020202020204" pitchFamily="34" charset="0"/>
              </a:rPr>
              <a:t>Novartis</a:t>
            </a:r>
            <a:endParaRPr lang="en-US" sz="4800" i="0" dirty="0">
              <a:solidFill>
                <a:srgbClr val="002060"/>
              </a:solidFill>
              <a:latin typeface="Arial" panose="020B0604020202020204" pitchFamily="34" charset="0"/>
              <a:ea typeface="Verdana" panose="020B0604030504040204" pitchFamily="34" charset="0"/>
              <a:cs typeface="Arial" panose="020B0604020202020204" pitchFamily="34" charset="0"/>
            </a:endParaRPr>
          </a:p>
          <a:p>
            <a:pPr marL="2373931" lvl="1">
              <a:buFont typeface="Wingdings" panose="05000000000000000000" pitchFamily="2" charset="2"/>
              <a:buChar char="Ø"/>
            </a:pPr>
            <a:endParaRPr lang="en-US" sz="4800" i="0" dirty="0" smtClean="0">
              <a:solidFill>
                <a:srgbClr val="002060"/>
              </a:solidFill>
              <a:latin typeface="Arial" panose="020B0604020202020204" pitchFamily="34" charset="0"/>
              <a:ea typeface="Verdana" panose="020B0604030504040204" pitchFamily="34" charset="0"/>
              <a:cs typeface="Arial" panose="020B0604020202020204" pitchFamily="34" charset="0"/>
            </a:endParaRPr>
          </a:p>
          <a:p>
            <a:pPr marL="3341086" lvl="2" indent="-571500">
              <a:buFont typeface="Wingdings" panose="05000000000000000000" pitchFamily="2" charset="2"/>
              <a:buChar char="ü"/>
            </a:pPr>
            <a:endParaRPr lang="en-US" sz="4338" dirty="0">
              <a:solidFill>
                <a:srgbClr val="002060"/>
              </a:solidFill>
              <a:latin typeface="Arial" panose="020B0604020202020204" pitchFamily="34" charset="0"/>
              <a:ea typeface="Verdana" panose="020B0604030504040204" pitchFamily="34" charset="0"/>
              <a:cs typeface="Arial" panose="020B0604020202020204" pitchFamily="34" charset="0"/>
            </a:endParaRPr>
          </a:p>
          <a:p>
            <a:pPr marL="3341086" lvl="2" indent="-571500">
              <a:buFont typeface="Wingdings" panose="05000000000000000000" pitchFamily="2" charset="2"/>
              <a:buChar char="ü"/>
            </a:pPr>
            <a:endParaRPr lang="en-US" sz="4338" dirty="0" smtClean="0">
              <a:solidFill>
                <a:srgbClr val="002060"/>
              </a:solidFill>
              <a:latin typeface="Arial" panose="020B0604020202020204" pitchFamily="34" charset="0"/>
              <a:ea typeface="Verdana" panose="020B0604030504040204" pitchFamily="34" charset="0"/>
              <a:cs typeface="Arial" panose="020B0604020202020204" pitchFamily="34" charset="0"/>
            </a:endParaRPr>
          </a:p>
          <a:p>
            <a:pPr marL="3341086" lvl="2" indent="-571500">
              <a:buFont typeface="Wingdings" panose="05000000000000000000" pitchFamily="2" charset="2"/>
              <a:buChar char="ü"/>
            </a:pPr>
            <a:endParaRPr lang="en-US" sz="4338" i="0" dirty="0">
              <a:solidFill>
                <a:srgbClr val="002060"/>
              </a:solidFill>
              <a:latin typeface="Arial" panose="020B0604020202020204" pitchFamily="34" charset="0"/>
              <a:ea typeface="Verdana" panose="020B0604030504040204" pitchFamily="34" charset="0"/>
              <a:cs typeface="Arial" panose="020B0604020202020204" pitchFamily="34" charset="0"/>
            </a:endParaRPr>
          </a:p>
          <a:p>
            <a:pPr marL="3341086" lvl="2" indent="-571500">
              <a:buFont typeface="Wingdings" panose="05000000000000000000" pitchFamily="2" charset="2"/>
              <a:buChar char="ü"/>
            </a:pPr>
            <a:endParaRPr lang="en-US" sz="4338" dirty="0" smtClean="0">
              <a:solidFill>
                <a:srgbClr val="002060"/>
              </a:solidFill>
              <a:latin typeface="Arial" panose="020B0604020202020204" pitchFamily="34" charset="0"/>
              <a:ea typeface="Verdana" panose="020B0604030504040204" pitchFamily="34" charset="0"/>
              <a:cs typeface="Arial" panose="020B0604020202020204" pitchFamily="34" charset="0"/>
            </a:endParaRPr>
          </a:p>
          <a:p>
            <a:pPr marL="3341086" lvl="2" indent="-571500">
              <a:buFont typeface="Wingdings" panose="05000000000000000000" pitchFamily="2" charset="2"/>
              <a:buChar char="ü"/>
            </a:pPr>
            <a:endParaRPr lang="en-US" sz="4338" i="0" dirty="0" smtClean="0">
              <a:solidFill>
                <a:srgbClr val="002060"/>
              </a:solidFill>
              <a:latin typeface="Arial" panose="020B0604020202020204" pitchFamily="34" charset="0"/>
              <a:ea typeface="Verdana" panose="020B0604030504040204" pitchFamily="34" charset="0"/>
              <a:cs typeface="Arial" panose="020B0604020202020204" pitchFamily="34" charset="0"/>
            </a:endParaRPr>
          </a:p>
          <a:p>
            <a:pPr marL="3297126" lvl="2">
              <a:buFont typeface="Wingdings" panose="05000000000000000000" pitchFamily="2" charset="2"/>
              <a:buChar char="Ø"/>
            </a:pPr>
            <a:endParaRPr lang="en-US" sz="4338" i="0" dirty="0" smtClean="0">
              <a:solidFill>
                <a:srgbClr val="002060"/>
              </a:solidFill>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7211343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Poster 18x24”"/>
          <p:cNvSpPr txBox="1">
            <a:spLocks noGrp="1"/>
          </p:cNvSpPr>
          <p:nvPr>
            <p:ph type="title" idx="4294967295"/>
          </p:nvPr>
        </p:nvSpPr>
        <p:spPr>
          <a:prstGeom prst="rect">
            <a:avLst/>
          </a:prstGeom>
        </p:spPr>
        <p:txBody>
          <a:bodyPr/>
          <a:lstStyle>
            <a:lvl1pPr>
              <a:defRPr>
                <a:solidFill>
                  <a:srgbClr val="FFFFFF"/>
                </a:solidFill>
              </a:defRPr>
            </a:lvl1pPr>
          </a:lstStyle>
          <a:p>
            <a:r>
              <a:rPr dirty="0"/>
              <a:t>Poster 18x24”</a:t>
            </a:r>
          </a:p>
        </p:txBody>
      </p:sp>
      <p:pic>
        <p:nvPicPr>
          <p:cNvPr id="284" name="Miki_Poster_18x24_v1.pdf" descr="Miki_Poster_18x24_v1.pdf"/>
          <p:cNvPicPr>
            <a:picLocks noChangeAspect="1"/>
          </p:cNvPicPr>
          <p:nvPr/>
        </p:nvPicPr>
        <p:blipFill>
          <a:blip r:embed="rId2">
            <a:extLst/>
          </a:blip>
          <a:stretch>
            <a:fillRect/>
          </a:stretch>
        </p:blipFill>
        <p:spPr>
          <a:xfrm>
            <a:off x="7180750" y="0"/>
            <a:ext cx="10287001" cy="1371600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Poster 18x24”"/>
          <p:cNvSpPr txBox="1">
            <a:spLocks noGrp="1"/>
          </p:cNvSpPr>
          <p:nvPr>
            <p:ph type="title" idx="4294967295"/>
          </p:nvPr>
        </p:nvSpPr>
        <p:spPr>
          <a:prstGeom prst="rect">
            <a:avLst/>
          </a:prstGeom>
        </p:spPr>
        <p:txBody>
          <a:bodyPr/>
          <a:lstStyle>
            <a:lvl1pPr>
              <a:defRPr>
                <a:solidFill>
                  <a:srgbClr val="FFFFFF"/>
                </a:solidFill>
              </a:defRPr>
            </a:lvl1pPr>
          </a:lstStyle>
          <a:p>
            <a:r>
              <a:rPr dirty="0"/>
              <a:t>Poster 18x24”</a:t>
            </a:r>
          </a:p>
        </p:txBody>
      </p:sp>
      <p:pic>
        <p:nvPicPr>
          <p:cNvPr id="287" name="Jeffrey_Poster_18x24_v1.pdf" descr="Jeffrey_Poster_18x24_v1.pdf"/>
          <p:cNvPicPr>
            <a:picLocks noChangeAspect="1"/>
          </p:cNvPicPr>
          <p:nvPr/>
        </p:nvPicPr>
        <p:blipFill>
          <a:blip r:embed="rId2">
            <a:extLst/>
          </a:blip>
          <a:stretch>
            <a:fillRect/>
          </a:stretch>
        </p:blipFill>
        <p:spPr>
          <a:xfrm>
            <a:off x="7180750" y="0"/>
            <a:ext cx="10287001" cy="1371600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Poster 18x24”"/>
          <p:cNvSpPr txBox="1">
            <a:spLocks noGrp="1"/>
          </p:cNvSpPr>
          <p:nvPr>
            <p:ph type="title" idx="4294967295"/>
          </p:nvPr>
        </p:nvSpPr>
        <p:spPr>
          <a:prstGeom prst="rect">
            <a:avLst/>
          </a:prstGeom>
        </p:spPr>
        <p:txBody>
          <a:bodyPr/>
          <a:lstStyle>
            <a:lvl1pPr>
              <a:defRPr>
                <a:solidFill>
                  <a:srgbClr val="FFFFFF"/>
                </a:solidFill>
              </a:defRPr>
            </a:lvl1pPr>
          </a:lstStyle>
          <a:p>
            <a:r>
              <a:rPr dirty="0"/>
              <a:t>Poster 18x24”</a:t>
            </a:r>
          </a:p>
        </p:txBody>
      </p:sp>
      <p:pic>
        <p:nvPicPr>
          <p:cNvPr id="290" name="Muriel_Poster_18x24_v1.pdf" descr="Muriel_Poster_18x24_v1.pdf"/>
          <p:cNvPicPr>
            <a:picLocks noChangeAspect="1"/>
          </p:cNvPicPr>
          <p:nvPr/>
        </p:nvPicPr>
        <p:blipFill>
          <a:blip r:embed="rId2">
            <a:extLst/>
          </a:blip>
          <a:stretch>
            <a:fillRect/>
          </a:stretch>
        </p:blipFill>
        <p:spPr>
          <a:xfrm>
            <a:off x="7180750" y="-1"/>
            <a:ext cx="10287001" cy="1371600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Print Ads"/>
          <p:cNvSpPr txBox="1">
            <a:spLocks noGrp="1"/>
          </p:cNvSpPr>
          <p:nvPr>
            <p:ph type="body" idx="1"/>
          </p:nvPr>
        </p:nvSpPr>
        <p:spPr>
          <a:prstGeom prst="rect">
            <a:avLst/>
          </a:prstGeom>
        </p:spPr>
        <p:txBody>
          <a:bodyPr/>
          <a:lstStyle/>
          <a:p>
            <a:r>
              <a:rPr dirty="0"/>
              <a:t>Print Ads</a:t>
            </a: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Truth collectiVe">
            <a:hlinkClick r:id="rId2"/>
          </p:cNvPr>
          <p:cNvSpPr txBox="1"/>
          <p:nvPr/>
        </p:nvSpPr>
        <p:spPr>
          <a:xfrm>
            <a:off x="21646486" y="12242397"/>
            <a:ext cx="1421299" cy="5539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500" cap="all" spc="45">
                <a:latin typeface="+mj-lt"/>
                <a:ea typeface="+mj-ea"/>
                <a:cs typeface="+mj-cs"/>
                <a:sym typeface="Trade Gothic Condensed No. 18"/>
              </a:defRPr>
            </a:lvl1pPr>
          </a:lstStyle>
          <a:p>
            <a:r>
              <a:rPr dirty="0"/>
              <a:t>Truth collectiVe</a:t>
            </a:r>
          </a:p>
        </p:txBody>
      </p:sp>
      <p:sp>
        <p:nvSpPr>
          <p:cNvPr id="295" name="Line"/>
          <p:cNvSpPr/>
          <p:nvPr/>
        </p:nvSpPr>
        <p:spPr>
          <a:xfrm flipV="1">
            <a:off x="21478874" y="12211676"/>
            <a:ext cx="1" cy="218110"/>
          </a:xfrm>
          <a:prstGeom prst="line">
            <a:avLst/>
          </a:prstGeom>
          <a:ln w="6350">
            <a:solidFill>
              <a:srgbClr val="171717"/>
            </a:solidFill>
            <a:miter lim="400000"/>
          </a:ln>
        </p:spPr>
        <p:txBody>
          <a:bodyPr lIns="71437" tIns="71437" rIns="71437" bIns="71437" anchor="ctr"/>
          <a:lstStyle/>
          <a:p>
            <a:pPr algn="ctr" defTabSz="821531">
              <a:lnSpc>
                <a:spcPct val="80000"/>
              </a:lnSpc>
              <a:defRPr sz="3800" cap="all" spc="0">
                <a:solidFill>
                  <a:srgbClr val="838787"/>
                </a:solidFill>
                <a:latin typeface="DIN Condensed"/>
                <a:ea typeface="DIN Condensed"/>
                <a:cs typeface="DIN Condensed"/>
                <a:sym typeface="DIN Condensed"/>
              </a:defRPr>
            </a:pPr>
            <a:endParaRPr dirty="0"/>
          </a:p>
        </p:txBody>
      </p:sp>
      <p:sp>
        <p:nvSpPr>
          <p:cNvPr id="297" name="Print Ads 8.5x11"/>
          <p:cNvSpPr txBox="1">
            <a:spLocks noGrp="1"/>
          </p:cNvSpPr>
          <p:nvPr>
            <p:ph type="title"/>
          </p:nvPr>
        </p:nvSpPr>
        <p:spPr>
          <a:prstGeom prst="rect">
            <a:avLst/>
          </a:prstGeom>
        </p:spPr>
        <p:txBody>
          <a:bodyPr/>
          <a:lstStyle/>
          <a:p>
            <a:r>
              <a:rPr dirty="0"/>
              <a:t>Print Ads 8.5x11</a:t>
            </a:r>
          </a:p>
        </p:txBody>
      </p:sp>
      <p:pic>
        <p:nvPicPr>
          <p:cNvPr id="298" name="ODs_PrintAds_v1-1.jpg" descr="ODs_PrintAds_v1-1.jpg"/>
          <p:cNvPicPr>
            <a:picLocks noChangeAspect="1"/>
          </p:cNvPicPr>
          <p:nvPr/>
        </p:nvPicPr>
        <p:blipFill>
          <a:blip r:embed="rId3">
            <a:extLst/>
          </a:blip>
          <a:stretch>
            <a:fillRect/>
          </a:stretch>
        </p:blipFill>
        <p:spPr>
          <a:xfrm>
            <a:off x="352594" y="2494509"/>
            <a:ext cx="7772401" cy="10058401"/>
          </a:xfrm>
          <a:prstGeom prst="rect">
            <a:avLst/>
          </a:prstGeom>
          <a:ln w="12700">
            <a:miter lim="400000"/>
          </a:ln>
        </p:spPr>
      </p:pic>
      <p:pic>
        <p:nvPicPr>
          <p:cNvPr id="299" name="ODs_PrintAds_v1-2.jpg" descr="ODs_PrintAds_v1-2.jpg"/>
          <p:cNvPicPr>
            <a:picLocks noChangeAspect="1"/>
          </p:cNvPicPr>
          <p:nvPr/>
        </p:nvPicPr>
        <p:blipFill>
          <a:blip r:embed="rId4">
            <a:extLst/>
          </a:blip>
          <a:stretch>
            <a:fillRect/>
          </a:stretch>
        </p:blipFill>
        <p:spPr>
          <a:xfrm>
            <a:off x="8292705" y="2496471"/>
            <a:ext cx="7772401" cy="10058400"/>
          </a:xfrm>
          <a:prstGeom prst="rect">
            <a:avLst/>
          </a:prstGeom>
          <a:ln w="12700">
            <a:miter lim="400000"/>
          </a:ln>
        </p:spPr>
      </p:pic>
      <p:pic>
        <p:nvPicPr>
          <p:cNvPr id="300" name="ODs_PrintAds_v1-3.jpg" descr="ODs_PrintAds_v1-3.jpg"/>
          <p:cNvPicPr>
            <a:picLocks noChangeAspect="1"/>
          </p:cNvPicPr>
          <p:nvPr/>
        </p:nvPicPr>
        <p:blipFill>
          <a:blip r:embed="rId5">
            <a:extLst/>
          </a:blip>
          <a:stretch>
            <a:fillRect/>
          </a:stretch>
        </p:blipFill>
        <p:spPr>
          <a:xfrm>
            <a:off x="16249659" y="2494509"/>
            <a:ext cx="7772401" cy="1005840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Digital Display Ads"/>
          <p:cNvSpPr txBox="1">
            <a:spLocks noGrp="1"/>
          </p:cNvSpPr>
          <p:nvPr>
            <p:ph type="body" idx="1"/>
          </p:nvPr>
        </p:nvSpPr>
        <p:spPr>
          <a:prstGeom prst="rect">
            <a:avLst/>
          </a:prstGeom>
        </p:spPr>
        <p:txBody>
          <a:bodyPr/>
          <a:lstStyle/>
          <a:p>
            <a:r>
              <a:rPr dirty="0"/>
              <a:t>Digital Display Ads</a:t>
            </a: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New_Template7">
  <a:themeElements>
    <a:clrScheme name="New_Template7">
      <a:dk1>
        <a:srgbClr val="000000"/>
      </a:dk1>
      <a:lt1>
        <a:srgbClr val="222222"/>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Trade Gothic Condensed No. 18"/>
        <a:ea typeface="Trade Gothic Condensed No. 18"/>
        <a:cs typeface="Trade Gothic Condensed No. 18"/>
      </a:majorFont>
      <a:minorFont>
        <a:latin typeface="Trade Gothic Bold Condensed No."/>
        <a:ea typeface="Trade Gothic Bold Condensed No."/>
        <a:cs typeface="Trade Gothic Bold Condensed No."/>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80000"/>
          </a:lnSpc>
          <a:spcBef>
            <a:spcPts val="0"/>
          </a:spcBef>
          <a:spcAft>
            <a:spcPts val="0"/>
          </a:spcAft>
          <a:buClrTx/>
          <a:buSzTx/>
          <a:buFontTx/>
          <a:buNone/>
          <a:tabLst/>
          <a:defRPr kumimoji="0" sz="3800" b="0" i="0" u="none" strike="noStrike" cap="all" spc="0" normalizeH="0" baseline="0">
            <a:ln>
              <a:noFill/>
            </a:ln>
            <a:solidFill>
              <a:srgbClr val="FFFFFF"/>
            </a:solidFill>
            <a:effectLst/>
            <a:uFillTx/>
            <a:latin typeface="DIN Condensed"/>
            <a:ea typeface="DIN Condensed"/>
            <a:cs typeface="DIN Condensed"/>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228600" rtl="0" fontAlgn="auto" latinLnBrk="0" hangingPunct="0">
          <a:lnSpc>
            <a:spcPct val="120000"/>
          </a:lnSpc>
          <a:spcBef>
            <a:spcPts val="0"/>
          </a:spcBef>
          <a:spcAft>
            <a:spcPts val="0"/>
          </a:spcAft>
          <a:buClrTx/>
          <a:buSzTx/>
          <a:buFontTx/>
          <a:buNone/>
          <a:tabLst/>
          <a:defRPr kumimoji="0" sz="2700" b="0" i="0" u="none" strike="noStrike" cap="none" spc="26" normalizeH="0" baseline="0">
            <a:ln>
              <a:noFill/>
            </a:ln>
            <a:solidFill>
              <a:srgbClr val="000000"/>
            </a:solidFill>
            <a:effectLst/>
            <a:uFillTx/>
            <a:latin typeface="Garamond"/>
            <a:ea typeface="Garamond"/>
            <a:cs typeface="Garamond"/>
            <a:sym typeface="Garamon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ASCOtemplate">
  <a:themeElements>
    <a:clrScheme name="Custom 22">
      <a:dk1>
        <a:srgbClr val="363333"/>
      </a:dk1>
      <a:lt1>
        <a:sysClr val="window" lastClr="FFFFFF"/>
      </a:lt1>
      <a:dk2>
        <a:srgbClr val="1F497D"/>
      </a:dk2>
      <a:lt2>
        <a:srgbClr val="EEECE1"/>
      </a:lt2>
      <a:accent1>
        <a:srgbClr val="129045"/>
      </a:accent1>
      <a:accent2>
        <a:srgbClr val="084885"/>
      </a:accent2>
      <a:accent3>
        <a:srgbClr val="FC3F23"/>
      </a:accent3>
      <a:accent4>
        <a:srgbClr val="818386"/>
      </a:accent4>
      <a:accent5>
        <a:srgbClr val="4BACC6"/>
      </a:accent5>
      <a:accent6>
        <a:srgbClr val="404040"/>
      </a:accent6>
      <a:hlink>
        <a:srgbClr val="129045"/>
      </a:hlink>
      <a:folHlink>
        <a:srgbClr val="81838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New_Template7">
  <a:themeElements>
    <a:clrScheme name="New_Template7">
      <a:dk1>
        <a:srgbClr val="000000"/>
      </a:dk1>
      <a:lt1>
        <a:srgbClr val="FFFFFF"/>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Trade Gothic Condensed No. 18"/>
        <a:ea typeface="Trade Gothic Condensed No. 18"/>
        <a:cs typeface="Trade Gothic Condensed No. 18"/>
      </a:majorFont>
      <a:minorFont>
        <a:latin typeface="Trade Gothic Bold Condensed No."/>
        <a:ea typeface="Trade Gothic Bold Condensed No."/>
        <a:cs typeface="Trade Gothic Bold Condensed No."/>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80000"/>
          </a:lnSpc>
          <a:spcBef>
            <a:spcPts val="0"/>
          </a:spcBef>
          <a:spcAft>
            <a:spcPts val="0"/>
          </a:spcAft>
          <a:buClrTx/>
          <a:buSzTx/>
          <a:buFontTx/>
          <a:buNone/>
          <a:tabLst/>
          <a:defRPr kumimoji="0" sz="3800" b="0" i="0" u="none" strike="noStrike" cap="all" spc="0" normalizeH="0" baseline="0">
            <a:ln>
              <a:noFill/>
            </a:ln>
            <a:solidFill>
              <a:srgbClr val="FFFFFF"/>
            </a:solidFill>
            <a:effectLst/>
            <a:uFillTx/>
            <a:latin typeface="DIN Condensed"/>
            <a:ea typeface="DIN Condensed"/>
            <a:cs typeface="DIN Condensed"/>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228600" rtl="0" fontAlgn="auto" latinLnBrk="0" hangingPunct="0">
          <a:lnSpc>
            <a:spcPct val="120000"/>
          </a:lnSpc>
          <a:spcBef>
            <a:spcPts val="0"/>
          </a:spcBef>
          <a:spcAft>
            <a:spcPts val="0"/>
          </a:spcAft>
          <a:buClrTx/>
          <a:buSzTx/>
          <a:buFontTx/>
          <a:buNone/>
          <a:tabLst/>
          <a:defRPr kumimoji="0" sz="2700" b="0" i="0" u="none" strike="noStrike" cap="none" spc="26" normalizeH="0" baseline="0">
            <a:ln>
              <a:noFill/>
            </a:ln>
            <a:solidFill>
              <a:srgbClr val="000000"/>
            </a:solidFill>
            <a:effectLst/>
            <a:uFillTx/>
            <a:latin typeface="Garamond"/>
            <a:ea typeface="Garamond"/>
            <a:cs typeface="Garamond"/>
            <a:sym typeface="Garamon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57</TotalTime>
  <Words>653</Words>
  <Application>Microsoft Office PowerPoint</Application>
  <PresentationFormat>Custom</PresentationFormat>
  <Paragraphs>163</Paragraphs>
  <Slides>34</Slides>
  <Notes>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34</vt:i4>
      </vt:variant>
    </vt:vector>
  </HeadingPairs>
  <TitlesOfParts>
    <vt:vector size="47" baseType="lpstr">
      <vt:lpstr>Arial</vt:lpstr>
      <vt:lpstr>Calibri</vt:lpstr>
      <vt:lpstr>DIN Condensed</vt:lpstr>
      <vt:lpstr>Garamond</vt:lpstr>
      <vt:lpstr>Gotham-Bold</vt:lpstr>
      <vt:lpstr>Gotham-Book</vt:lpstr>
      <vt:lpstr>Helvetica Neue</vt:lpstr>
      <vt:lpstr>Trade Gothic Bold Condensed No.</vt:lpstr>
      <vt:lpstr>Trade Gothic Condensed No. 18</vt:lpstr>
      <vt:lpstr>Verdana</vt:lpstr>
      <vt:lpstr>Wingdings</vt:lpstr>
      <vt:lpstr>New_Template7</vt:lpstr>
      <vt:lpstr>ASCOtemplate</vt:lpstr>
      <vt:lpstr>ASCO Applicant Development Project</vt:lpstr>
      <vt:lpstr>Truth Collective Update – Completed Steps  (July 2018 through February 2019)</vt:lpstr>
      <vt:lpstr>PowerPoint Presentation</vt:lpstr>
      <vt:lpstr>Poster 18x24”</vt:lpstr>
      <vt:lpstr>Poster 18x24”</vt:lpstr>
      <vt:lpstr>Poster 18x24”</vt:lpstr>
      <vt:lpstr>PowerPoint Presentation</vt:lpstr>
      <vt:lpstr>Print Ads 8.5x11</vt:lpstr>
      <vt:lpstr>PowerPoint Presentation</vt:lpstr>
      <vt:lpstr>Display ads Banners</vt:lpstr>
      <vt:lpstr>Display ads Banners</vt:lpstr>
      <vt:lpstr>PowerPoint Presentation</vt:lpstr>
      <vt:lpstr> Static Post </vt:lpstr>
      <vt:lpstr>Static Post </vt:lpstr>
      <vt:lpstr>Static Post </vt:lpstr>
      <vt:lpstr>PowerPoint Presentation</vt:lpstr>
      <vt:lpstr>Asco | review</vt:lpstr>
      <vt:lpstr>Asco | review</vt:lpstr>
      <vt:lpstr>Asco | review</vt:lpstr>
      <vt:lpstr>Asco | review</vt:lpstr>
      <vt:lpstr>Asco | review</vt:lpstr>
      <vt:lpstr>Asco | review</vt:lpstr>
      <vt:lpstr>Asco | review</vt:lpstr>
      <vt:lpstr>Asco | review</vt:lpstr>
      <vt:lpstr>Asco | review</vt:lpstr>
      <vt:lpstr>Asco | review</vt:lpstr>
      <vt:lpstr>Asco | review</vt:lpstr>
      <vt:lpstr>PowerPoint Presentation</vt:lpstr>
      <vt:lpstr>Asco | review</vt:lpstr>
      <vt:lpstr>Truth Collective and Butler/Till Update – Next Steps &amp; Costs  (March 2019 through July 2019)</vt:lpstr>
      <vt:lpstr>Total Costs for 2019 Calendar Year </vt:lpstr>
      <vt:lpstr>Financial Commitments for 2019 Calendar Year </vt:lpstr>
      <vt:lpstr>Potential Funding for 2019 Calendar Year </vt:lpstr>
      <vt:lpstr>No Funding for 2019 Calendar Year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Asco | review</dc:title>
  <dc:creator>ppence</dc:creator>
  <cp:lastModifiedBy>ppence</cp:lastModifiedBy>
  <cp:revision>16</cp:revision>
  <cp:lastPrinted>2019-02-20T18:26:33Z</cp:lastPrinted>
  <dcterms:modified xsi:type="dcterms:W3CDTF">2019-03-01T18:42:44Z</dcterms:modified>
</cp:coreProperties>
</file>